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3"/>
  </p:notesMasterIdLst>
  <p:sldIdLst>
    <p:sldId id="256" r:id="rId2"/>
  </p:sldIdLst>
  <p:sldSz cx="43891200" cy="329184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0448">
          <p15:clr>
            <a:srgbClr val="A4A3A4"/>
          </p15:clr>
        </p15:guide>
        <p15:guide id="2" pos="336">
          <p15:clr>
            <a:srgbClr val="A4A3A4"/>
          </p15:clr>
        </p15:guide>
        <p15:guide id="3" pos="7656">
          <p15:clr>
            <a:srgbClr val="A4A3A4"/>
          </p15:clr>
        </p15:guide>
        <p15:guide id="4" orient="horz" pos="11424">
          <p15:clr>
            <a:srgbClr val="A4A3A4"/>
          </p15:clr>
        </p15:guide>
        <p15:guide id="5" pos="27360">
          <p15:clr>
            <a:srgbClr val="A4A3A4"/>
          </p15:clr>
        </p15:guide>
        <p15:guide id="6" orient="horz" pos="288">
          <p15:clr>
            <a:srgbClr val="A4A3A4"/>
          </p15:clr>
        </p15:guide>
        <p15:guide id="7" pos="2083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495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9" autoAdjust="0"/>
    <p:restoredTop sz="94660"/>
  </p:normalViewPr>
  <p:slideViewPr>
    <p:cSldViewPr snapToGrid="0">
      <p:cViewPr varScale="1">
        <p:scale>
          <a:sx n="15" d="100"/>
          <a:sy n="15" d="100"/>
        </p:scale>
        <p:origin x="996" y="48"/>
      </p:cViewPr>
      <p:guideLst>
        <p:guide orient="horz" pos="20448"/>
        <p:guide pos="336"/>
        <p:guide pos="7656"/>
        <p:guide orient="horz" pos="11424"/>
        <p:guide pos="27360"/>
        <p:guide orient="horz" pos="288"/>
        <p:guide pos="20832"/>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48648" name="Rectangle 2"/>
          <p:cNvSpPr>
            <a:spLocks noGrp="1" noChangeArrowheads="1"/>
          </p:cNvSpPr>
          <p:nvPr>
            <p:ph type="hdr" sz="quarter"/>
          </p:nvPr>
        </p:nvSpPr>
        <p:spPr bwMode="auto">
          <a:xfrm>
            <a:off x="2" y="1"/>
            <a:ext cx="3076575" cy="512763"/>
          </a:xfrm>
          <a:prstGeom prst="rect">
            <a:avLst/>
          </a:prstGeom>
          <a:noFill/>
          <a:ln w="9525">
            <a:noFill/>
            <a:miter lim="800000"/>
            <a:headEnd/>
            <a:tailEnd/>
          </a:ln>
          <a:effectLst/>
        </p:spPr>
        <p:txBody>
          <a:bodyPr vert="horz" wrap="square" lIns="91492" tIns="45745" rIns="91492" bIns="45745" numCol="1" anchor="t" anchorCtr="0" compatLnSpc="1">
            <a:prstTxWarp prst="textNoShape">
              <a:avLst/>
            </a:prstTxWarp>
          </a:bodyPr>
          <a:lstStyle>
            <a:lvl1pPr algn="l">
              <a:defRPr sz="1100"/>
            </a:lvl1pPr>
          </a:lstStyle>
          <a:p>
            <a:endParaRPr lang="en-US"/>
          </a:p>
        </p:txBody>
      </p:sp>
      <p:sp>
        <p:nvSpPr>
          <p:cNvPr id="1048649" name="Rectangle 3"/>
          <p:cNvSpPr>
            <a:spLocks noGrp="1" noChangeArrowheads="1"/>
          </p:cNvSpPr>
          <p:nvPr>
            <p:ph type="dt" idx="1"/>
          </p:nvPr>
        </p:nvSpPr>
        <p:spPr bwMode="auto">
          <a:xfrm>
            <a:off x="4021139" y="1"/>
            <a:ext cx="3076575" cy="512763"/>
          </a:xfrm>
          <a:prstGeom prst="rect">
            <a:avLst/>
          </a:prstGeom>
          <a:noFill/>
          <a:ln w="9525">
            <a:noFill/>
            <a:miter lim="800000"/>
            <a:headEnd/>
            <a:tailEnd/>
          </a:ln>
          <a:effectLst/>
        </p:spPr>
        <p:txBody>
          <a:bodyPr vert="horz" wrap="square" lIns="91492" tIns="45745" rIns="91492" bIns="45745" numCol="1" anchor="t" anchorCtr="0" compatLnSpc="1">
            <a:prstTxWarp prst="textNoShape">
              <a:avLst/>
            </a:prstTxWarp>
          </a:bodyPr>
          <a:lstStyle>
            <a:lvl1pPr algn="r">
              <a:defRPr sz="1100"/>
            </a:lvl1pPr>
          </a:lstStyle>
          <a:p>
            <a:endParaRPr lang="en-US"/>
          </a:p>
        </p:txBody>
      </p:sp>
      <p:sp>
        <p:nvSpPr>
          <p:cNvPr id="1048650" name="Rectangle 4"/>
          <p:cNvSpPr>
            <a:spLocks noGrp="1" noRot="1" noChangeAspect="1" noChangeArrowheads="1" noTextEdit="1"/>
          </p:cNvSpPr>
          <p:nvPr>
            <p:ph type="sldImg" idx="2"/>
          </p:nvPr>
        </p:nvSpPr>
        <p:spPr bwMode="auto">
          <a:xfrm>
            <a:off x="990600" y="766763"/>
            <a:ext cx="5118100" cy="3838575"/>
          </a:xfrm>
          <a:prstGeom prst="rect">
            <a:avLst/>
          </a:prstGeom>
          <a:noFill/>
          <a:ln w="9525">
            <a:solidFill>
              <a:srgbClr val="000000"/>
            </a:solidFill>
            <a:miter lim="800000"/>
            <a:headEnd/>
            <a:tailEnd/>
          </a:ln>
          <a:effectLst/>
        </p:spPr>
      </p:sp>
      <p:sp>
        <p:nvSpPr>
          <p:cNvPr id="1048651" name="Rectangle 5"/>
          <p:cNvSpPr>
            <a:spLocks noGrp="1" noChangeArrowheads="1"/>
          </p:cNvSpPr>
          <p:nvPr>
            <p:ph type="body" sz="quarter" idx="3"/>
          </p:nvPr>
        </p:nvSpPr>
        <p:spPr bwMode="auto">
          <a:xfrm>
            <a:off x="709614" y="4862514"/>
            <a:ext cx="5680075" cy="4605337"/>
          </a:xfrm>
          <a:prstGeom prst="rect">
            <a:avLst/>
          </a:prstGeom>
          <a:noFill/>
          <a:ln w="9525">
            <a:noFill/>
            <a:miter lim="800000"/>
            <a:headEnd/>
            <a:tailEnd/>
          </a:ln>
          <a:effectLst/>
        </p:spPr>
        <p:txBody>
          <a:bodyPr vert="horz" wrap="square" lIns="91492" tIns="45745" rIns="91492" bIns="45745"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652" name="Rectangle 6"/>
          <p:cNvSpPr>
            <a:spLocks noGrp="1" noChangeArrowheads="1"/>
          </p:cNvSpPr>
          <p:nvPr>
            <p:ph type="ftr" sz="quarter" idx="4"/>
          </p:nvPr>
        </p:nvSpPr>
        <p:spPr bwMode="auto">
          <a:xfrm>
            <a:off x="2" y="9720264"/>
            <a:ext cx="3076575" cy="512762"/>
          </a:xfrm>
          <a:prstGeom prst="rect">
            <a:avLst/>
          </a:prstGeom>
          <a:noFill/>
          <a:ln w="9525">
            <a:noFill/>
            <a:miter lim="800000"/>
            <a:headEnd/>
            <a:tailEnd/>
          </a:ln>
          <a:effectLst/>
        </p:spPr>
        <p:txBody>
          <a:bodyPr vert="horz" wrap="square" lIns="91492" tIns="45745" rIns="91492" bIns="45745" numCol="1" anchor="b" anchorCtr="0" compatLnSpc="1">
            <a:prstTxWarp prst="textNoShape">
              <a:avLst/>
            </a:prstTxWarp>
          </a:bodyPr>
          <a:lstStyle>
            <a:lvl1pPr algn="l">
              <a:defRPr sz="1100"/>
            </a:lvl1pPr>
          </a:lstStyle>
          <a:p>
            <a:endParaRPr lang="en-US"/>
          </a:p>
        </p:txBody>
      </p:sp>
      <p:sp>
        <p:nvSpPr>
          <p:cNvPr id="1048653" name="Rectangle 7"/>
          <p:cNvSpPr>
            <a:spLocks noGrp="1" noChangeArrowheads="1"/>
          </p:cNvSpPr>
          <p:nvPr>
            <p:ph type="sldNum" sz="quarter" idx="5"/>
          </p:nvPr>
        </p:nvSpPr>
        <p:spPr bwMode="auto">
          <a:xfrm>
            <a:off x="4021139" y="9720264"/>
            <a:ext cx="3076575" cy="512762"/>
          </a:xfrm>
          <a:prstGeom prst="rect">
            <a:avLst/>
          </a:prstGeom>
          <a:noFill/>
          <a:ln w="9525">
            <a:noFill/>
            <a:miter lim="800000"/>
            <a:headEnd/>
            <a:tailEnd/>
          </a:ln>
          <a:effectLst/>
        </p:spPr>
        <p:txBody>
          <a:bodyPr vert="horz" wrap="square" lIns="91492" tIns="45745" rIns="91492" bIns="45745" numCol="1" anchor="b" anchorCtr="0" compatLnSpc="1">
            <a:prstTxWarp prst="textNoShape">
              <a:avLst/>
            </a:prstTxWarp>
          </a:bodyPr>
          <a:lstStyle>
            <a:lvl1pPr algn="r">
              <a:defRPr sz="1100"/>
            </a:lvl1pPr>
          </a:lstStyle>
          <a:p>
            <a:fld id="{A9A0EA98-5831-4853-B862-C702E6EB345C}" type="slidenum">
              <a:rPr lang="en-US"/>
              <a:t>‹#›</a:t>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40637" y="-40644"/>
            <a:ext cx="44015059" cy="32999688"/>
            <a:chOff x="-8466" y="-8468"/>
            <a:chExt cx="9169804" cy="6874935"/>
          </a:xfrm>
        </p:grpSpPr>
        <p:cxnSp>
          <p:nvCxnSpPr>
            <p:cNvPr id="17" name="Straight Connector 16"/>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9" name="Freeform 1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1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Freeform 2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2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Freeform 2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Freeform 23"/>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Freeform 24"/>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Freeform 2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5426859" y="11541763"/>
            <a:ext cx="27968251" cy="7902250"/>
          </a:xfrm>
        </p:spPr>
        <p:txBody>
          <a:bodyPr anchor="b">
            <a:noAutofit/>
          </a:bodyPr>
          <a:lstStyle>
            <a:lvl1pPr algn="r">
              <a:defRPr sz="2592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5426859" y="19444006"/>
            <a:ext cx="27968251" cy="5265115"/>
          </a:xfrm>
        </p:spPr>
        <p:txBody>
          <a:bodyPr anchor="t"/>
          <a:lstStyle>
            <a:lvl1pPr marL="0" indent="0" algn="r">
              <a:buNone/>
              <a:defRPr>
                <a:solidFill>
                  <a:schemeClr val="tx1">
                    <a:lumMod val="50000"/>
                    <a:lumOff val="50000"/>
                  </a:schemeClr>
                </a:solidFill>
              </a:defRPr>
            </a:lvl1pPr>
            <a:lvl2pPr marL="2194560" indent="0" algn="ctr">
              <a:buNone/>
              <a:defRPr>
                <a:solidFill>
                  <a:schemeClr val="tx1">
                    <a:tint val="75000"/>
                  </a:schemeClr>
                </a:solidFill>
              </a:defRPr>
            </a:lvl2pPr>
            <a:lvl3pPr marL="4389120" indent="0" algn="ctr">
              <a:buNone/>
              <a:defRPr>
                <a:solidFill>
                  <a:schemeClr val="tx1">
                    <a:tint val="75000"/>
                  </a:schemeClr>
                </a:solidFill>
              </a:defRPr>
            </a:lvl3pPr>
            <a:lvl4pPr marL="6583680" indent="0" algn="ctr">
              <a:buNone/>
              <a:defRPr>
                <a:solidFill>
                  <a:schemeClr val="tx1">
                    <a:tint val="75000"/>
                  </a:schemeClr>
                </a:solidFill>
              </a:defRPr>
            </a:lvl4pPr>
            <a:lvl5pPr marL="8778240" indent="0" algn="ctr">
              <a:buNone/>
              <a:defRPr>
                <a:solidFill>
                  <a:schemeClr val="tx1">
                    <a:tint val="75000"/>
                  </a:schemeClr>
                </a:solidFill>
              </a:defRPr>
            </a:lvl5pPr>
            <a:lvl6pPr marL="10972800" indent="0" algn="ctr">
              <a:buNone/>
              <a:defRPr>
                <a:solidFill>
                  <a:schemeClr val="tx1">
                    <a:tint val="75000"/>
                  </a:schemeClr>
                </a:solidFill>
              </a:defRPr>
            </a:lvl6pPr>
            <a:lvl7pPr marL="13167360" indent="0" algn="ctr">
              <a:buNone/>
              <a:defRPr>
                <a:solidFill>
                  <a:schemeClr val="tx1">
                    <a:tint val="75000"/>
                  </a:schemeClr>
                </a:solidFill>
              </a:defRPr>
            </a:lvl7pPr>
            <a:lvl8pPr marL="15361920" indent="0" algn="ctr">
              <a:buNone/>
              <a:defRPr>
                <a:solidFill>
                  <a:schemeClr val="tx1">
                    <a:tint val="75000"/>
                  </a:schemeClr>
                </a:solidFill>
              </a:defRPr>
            </a:lvl8pPr>
            <a:lvl9pPr marL="1755648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F273FA1-5CBA-4D39-830B-D9C64A1C9977}" type="datetimeFigureOut">
              <a:rPr lang="en-US" smtClean="0"/>
              <a:t>12/21/2019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56CF89-99C5-477F-AC20-2C4E42B3745E}" type="slidenum">
              <a:rPr lang="en-US" smtClean="0"/>
              <a:t>‹#›</a:t>
            </a:fld>
            <a:endParaRPr lang="en-US"/>
          </a:p>
        </p:txBody>
      </p:sp>
    </p:spTree>
    <p:extLst>
      <p:ext uri="{BB962C8B-B14F-4D97-AF65-F5344CB8AC3E}">
        <p14:creationId xmlns:p14="http://schemas.microsoft.com/office/powerpoint/2010/main" val="8971980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F273FA1-5CBA-4D39-830B-D9C64A1C9977}" type="datetimeFigureOut">
              <a:rPr lang="en-US" smtClean="0"/>
              <a:t>12/21/2019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56CF89-99C5-477F-AC20-2C4E42B3745E}" type="slidenum">
              <a:rPr lang="en-US" smtClean="0"/>
              <a:t>‹#›</a:t>
            </a:fld>
            <a:endParaRPr lang="en-US"/>
          </a:p>
        </p:txBody>
      </p:sp>
    </p:spTree>
    <p:extLst>
      <p:ext uri="{BB962C8B-B14F-4D97-AF65-F5344CB8AC3E}">
        <p14:creationId xmlns:p14="http://schemas.microsoft.com/office/powerpoint/2010/main" val="25521079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926073" y="12964169"/>
            <a:ext cx="30469032" cy="8767589"/>
          </a:xfrm>
        </p:spPr>
        <p:txBody>
          <a:bodyPr anchor="b"/>
          <a:lstStyle>
            <a:lvl1pPr algn="l">
              <a:defRPr sz="19200" b="0" cap="none"/>
            </a:lvl1pPr>
          </a:lstStyle>
          <a:p>
            <a:r>
              <a:rPr lang="en-US"/>
              <a:t>Click to edit Master title style</a:t>
            </a:r>
            <a:endParaRPr lang="en-US" dirty="0"/>
          </a:p>
        </p:txBody>
      </p:sp>
      <p:sp>
        <p:nvSpPr>
          <p:cNvPr id="3" name="Text Placeholder 2"/>
          <p:cNvSpPr>
            <a:spLocks noGrp="1"/>
          </p:cNvSpPr>
          <p:nvPr>
            <p:ph type="body" idx="1"/>
          </p:nvPr>
        </p:nvSpPr>
        <p:spPr>
          <a:xfrm>
            <a:off x="2926073" y="21731750"/>
            <a:ext cx="30469032" cy="4129920"/>
          </a:xfrm>
        </p:spPr>
        <p:txBody>
          <a:bodyPr anchor="t"/>
          <a:lstStyle>
            <a:lvl1pPr marL="0" indent="0" algn="l">
              <a:buNone/>
              <a:defRPr sz="9600">
                <a:solidFill>
                  <a:schemeClr val="tx1">
                    <a:lumMod val="50000"/>
                    <a:lumOff val="50000"/>
                  </a:schemeClr>
                </a:solidFill>
              </a:defRPr>
            </a:lvl1pPr>
            <a:lvl2pPr marL="2194560" indent="0">
              <a:buNone/>
              <a:defRPr sz="8640">
                <a:solidFill>
                  <a:schemeClr val="tx1">
                    <a:tint val="75000"/>
                  </a:schemeClr>
                </a:solidFill>
              </a:defRPr>
            </a:lvl2pPr>
            <a:lvl3pPr marL="4389120" indent="0">
              <a:buNone/>
              <a:defRPr sz="7680">
                <a:solidFill>
                  <a:schemeClr val="tx1">
                    <a:tint val="75000"/>
                  </a:schemeClr>
                </a:solidFill>
              </a:defRPr>
            </a:lvl3pPr>
            <a:lvl4pPr marL="6583680" indent="0">
              <a:buNone/>
              <a:defRPr sz="6720">
                <a:solidFill>
                  <a:schemeClr val="tx1">
                    <a:tint val="75000"/>
                  </a:schemeClr>
                </a:solidFill>
              </a:defRPr>
            </a:lvl4pPr>
            <a:lvl5pPr marL="8778240" indent="0">
              <a:buNone/>
              <a:defRPr sz="6720">
                <a:solidFill>
                  <a:schemeClr val="tx1">
                    <a:tint val="75000"/>
                  </a:schemeClr>
                </a:solidFill>
              </a:defRPr>
            </a:lvl5pPr>
            <a:lvl6pPr marL="10972800" indent="0">
              <a:buNone/>
              <a:defRPr sz="6720">
                <a:solidFill>
                  <a:schemeClr val="tx1">
                    <a:tint val="75000"/>
                  </a:schemeClr>
                </a:solidFill>
              </a:defRPr>
            </a:lvl6pPr>
            <a:lvl7pPr marL="13167360" indent="0">
              <a:buNone/>
              <a:defRPr sz="6720">
                <a:solidFill>
                  <a:schemeClr val="tx1">
                    <a:tint val="75000"/>
                  </a:schemeClr>
                </a:solidFill>
              </a:defRPr>
            </a:lvl7pPr>
            <a:lvl8pPr marL="15361920" indent="0">
              <a:buNone/>
              <a:defRPr sz="6720">
                <a:solidFill>
                  <a:schemeClr val="tx1">
                    <a:tint val="75000"/>
                  </a:schemeClr>
                </a:solidFill>
              </a:defRPr>
            </a:lvl8pPr>
            <a:lvl9pPr marL="17556480" indent="0">
              <a:buNone/>
              <a:defRPr sz="672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F273FA1-5CBA-4D39-830B-D9C64A1C9977}" type="datetimeFigureOut">
              <a:rPr lang="en-US" smtClean="0"/>
              <a:t>12/21/2019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56CF89-99C5-477F-AC20-2C4E42B3745E}" type="slidenum">
              <a:rPr lang="en-US" smtClean="0"/>
              <a:t>‹#›</a:t>
            </a:fld>
            <a:endParaRPr lang="en-US"/>
          </a:p>
        </p:txBody>
      </p:sp>
    </p:spTree>
    <p:extLst>
      <p:ext uri="{BB962C8B-B14F-4D97-AF65-F5344CB8AC3E}">
        <p14:creationId xmlns:p14="http://schemas.microsoft.com/office/powerpoint/2010/main" val="14858297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2926080" y="2926080"/>
            <a:ext cx="30469027" cy="6339840"/>
          </a:xfrm>
        </p:spPr>
        <p:txBody>
          <a:bodyPr/>
          <a:lstStyle/>
          <a:p>
            <a:r>
              <a:rPr lang="en-US"/>
              <a:t>Click to edit Master title style</a:t>
            </a:r>
            <a:endParaRPr lang="en-US" dirty="0"/>
          </a:p>
        </p:txBody>
      </p:sp>
      <p:sp>
        <p:nvSpPr>
          <p:cNvPr id="3" name="Content Placeholder 2"/>
          <p:cNvSpPr>
            <a:spLocks noGrp="1"/>
          </p:cNvSpPr>
          <p:nvPr>
            <p:ph sz="half" idx="1"/>
          </p:nvPr>
        </p:nvSpPr>
        <p:spPr>
          <a:xfrm>
            <a:off x="2926083" y="10370827"/>
            <a:ext cx="14822923" cy="18627706"/>
          </a:xfrm>
        </p:spPr>
        <p:txBody>
          <a:bodyPr>
            <a:normAutofit/>
          </a:bodyPr>
          <a:lstStyle>
            <a:lvl1pPr>
              <a:defRPr sz="8640"/>
            </a:lvl1pPr>
            <a:lvl2pPr>
              <a:defRPr sz="7680"/>
            </a:lvl2pPr>
            <a:lvl3pPr>
              <a:defRPr sz="6720"/>
            </a:lvl3pPr>
            <a:lvl4pPr>
              <a:defRPr sz="5760"/>
            </a:lvl4pPr>
            <a:lvl5pPr>
              <a:defRPr sz="5760"/>
            </a:lvl5pPr>
            <a:lvl6pPr>
              <a:defRPr sz="5760"/>
            </a:lvl6pPr>
            <a:lvl7pPr>
              <a:defRPr sz="5760"/>
            </a:lvl7pPr>
            <a:lvl8pPr>
              <a:defRPr sz="5760"/>
            </a:lvl8pPr>
            <a:lvl9pPr>
              <a:defRPr sz="576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8572179" y="10370835"/>
            <a:ext cx="14822928" cy="18627710"/>
          </a:xfrm>
        </p:spPr>
        <p:txBody>
          <a:bodyPr>
            <a:normAutofit/>
          </a:bodyPr>
          <a:lstStyle>
            <a:lvl1pPr>
              <a:defRPr sz="8640"/>
            </a:lvl1pPr>
            <a:lvl2pPr>
              <a:defRPr sz="7680"/>
            </a:lvl2pPr>
            <a:lvl3pPr>
              <a:defRPr sz="6720"/>
            </a:lvl3pPr>
            <a:lvl4pPr>
              <a:defRPr sz="5760"/>
            </a:lvl4pPr>
            <a:lvl5pPr>
              <a:defRPr sz="5760"/>
            </a:lvl5pPr>
            <a:lvl6pPr>
              <a:defRPr sz="5760"/>
            </a:lvl6pPr>
            <a:lvl7pPr>
              <a:defRPr sz="5760"/>
            </a:lvl7pPr>
            <a:lvl8pPr>
              <a:defRPr sz="5760"/>
            </a:lvl8pPr>
            <a:lvl9pPr>
              <a:defRPr sz="576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F273FA1-5CBA-4D39-830B-D9C64A1C9977}" type="datetimeFigureOut">
              <a:rPr lang="en-US" smtClean="0"/>
              <a:t>12/21/2019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56CF89-99C5-477F-AC20-2C4E42B3745E}" type="slidenum">
              <a:rPr lang="en-US" smtClean="0"/>
              <a:t>‹#›</a:t>
            </a:fld>
            <a:endParaRPr lang="en-US"/>
          </a:p>
        </p:txBody>
      </p:sp>
    </p:spTree>
    <p:extLst>
      <p:ext uri="{BB962C8B-B14F-4D97-AF65-F5344CB8AC3E}">
        <p14:creationId xmlns:p14="http://schemas.microsoft.com/office/powerpoint/2010/main" val="37487478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926078" y="2926080"/>
            <a:ext cx="30469022" cy="6339840"/>
          </a:xfrm>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2926075" y="10372718"/>
            <a:ext cx="14835226" cy="2766058"/>
          </a:xfrm>
        </p:spPr>
        <p:txBody>
          <a:bodyPr anchor="b">
            <a:noAutofit/>
          </a:bodyPr>
          <a:lstStyle>
            <a:lvl1pPr marL="0" indent="0">
              <a:buNone/>
              <a:defRPr sz="11520" b="0"/>
            </a:lvl1pPr>
            <a:lvl2pPr marL="2194560" indent="0">
              <a:buNone/>
              <a:defRPr sz="9600" b="1"/>
            </a:lvl2pPr>
            <a:lvl3pPr marL="4389120" indent="0">
              <a:buNone/>
              <a:defRPr sz="8640" b="1"/>
            </a:lvl3pPr>
            <a:lvl4pPr marL="6583680" indent="0">
              <a:buNone/>
              <a:defRPr sz="7680" b="1"/>
            </a:lvl4pPr>
            <a:lvl5pPr marL="8778240" indent="0">
              <a:buNone/>
              <a:defRPr sz="7680" b="1"/>
            </a:lvl5pPr>
            <a:lvl6pPr marL="10972800" indent="0">
              <a:buNone/>
              <a:defRPr sz="7680" b="1"/>
            </a:lvl6pPr>
            <a:lvl7pPr marL="13167360" indent="0">
              <a:buNone/>
              <a:defRPr sz="7680" b="1"/>
            </a:lvl7pPr>
            <a:lvl8pPr marL="15361920" indent="0">
              <a:buNone/>
              <a:defRPr sz="7680" b="1"/>
            </a:lvl8pPr>
            <a:lvl9pPr marL="17556480" indent="0">
              <a:buNone/>
              <a:defRPr sz="7680" b="1"/>
            </a:lvl9pPr>
          </a:lstStyle>
          <a:p>
            <a:pPr lvl="0"/>
            <a:r>
              <a:rPr lang="en-US"/>
              <a:t>Click to edit Master text styles</a:t>
            </a:r>
          </a:p>
        </p:txBody>
      </p:sp>
      <p:sp>
        <p:nvSpPr>
          <p:cNvPr id="4" name="Content Placeholder 3"/>
          <p:cNvSpPr>
            <a:spLocks noGrp="1"/>
          </p:cNvSpPr>
          <p:nvPr>
            <p:ph sz="half" idx="2"/>
          </p:nvPr>
        </p:nvSpPr>
        <p:spPr>
          <a:xfrm>
            <a:off x="2926075" y="13138783"/>
            <a:ext cx="14835226" cy="1585976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8559872" y="10372718"/>
            <a:ext cx="14835226" cy="2766058"/>
          </a:xfrm>
        </p:spPr>
        <p:txBody>
          <a:bodyPr anchor="b">
            <a:noAutofit/>
          </a:bodyPr>
          <a:lstStyle>
            <a:lvl1pPr marL="0" indent="0">
              <a:buNone/>
              <a:defRPr sz="11520" b="0"/>
            </a:lvl1pPr>
            <a:lvl2pPr marL="2194560" indent="0">
              <a:buNone/>
              <a:defRPr sz="9600" b="1"/>
            </a:lvl2pPr>
            <a:lvl3pPr marL="4389120" indent="0">
              <a:buNone/>
              <a:defRPr sz="8640" b="1"/>
            </a:lvl3pPr>
            <a:lvl4pPr marL="6583680" indent="0">
              <a:buNone/>
              <a:defRPr sz="7680" b="1"/>
            </a:lvl4pPr>
            <a:lvl5pPr marL="8778240" indent="0">
              <a:buNone/>
              <a:defRPr sz="7680" b="1"/>
            </a:lvl5pPr>
            <a:lvl6pPr marL="10972800" indent="0">
              <a:buNone/>
              <a:defRPr sz="7680" b="1"/>
            </a:lvl6pPr>
            <a:lvl7pPr marL="13167360" indent="0">
              <a:buNone/>
              <a:defRPr sz="7680" b="1"/>
            </a:lvl7pPr>
            <a:lvl8pPr marL="15361920" indent="0">
              <a:buNone/>
              <a:defRPr sz="7680" b="1"/>
            </a:lvl8pPr>
            <a:lvl9pPr marL="17556480" indent="0">
              <a:buNone/>
              <a:defRPr sz="7680" b="1"/>
            </a:lvl9pPr>
          </a:lstStyle>
          <a:p>
            <a:pPr lvl="0"/>
            <a:r>
              <a:rPr lang="en-US"/>
              <a:t>Click to edit Master text styles</a:t>
            </a:r>
          </a:p>
        </p:txBody>
      </p:sp>
      <p:sp>
        <p:nvSpPr>
          <p:cNvPr id="6" name="Content Placeholder 5"/>
          <p:cNvSpPr>
            <a:spLocks noGrp="1"/>
          </p:cNvSpPr>
          <p:nvPr>
            <p:ph sz="quarter" idx="4"/>
          </p:nvPr>
        </p:nvSpPr>
        <p:spPr>
          <a:xfrm>
            <a:off x="18559872" y="13138783"/>
            <a:ext cx="14835226" cy="1585976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F273FA1-5CBA-4D39-830B-D9C64A1C9977}" type="datetimeFigureOut">
              <a:rPr lang="en-US" smtClean="0"/>
              <a:t>12/21/2019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F56CF89-99C5-477F-AC20-2C4E42B3745E}" type="slidenum">
              <a:rPr lang="en-US" smtClean="0"/>
              <a:t>‹#›</a:t>
            </a:fld>
            <a:endParaRPr lang="en-US"/>
          </a:p>
        </p:txBody>
      </p:sp>
    </p:spTree>
    <p:extLst>
      <p:ext uri="{BB962C8B-B14F-4D97-AF65-F5344CB8AC3E}">
        <p14:creationId xmlns:p14="http://schemas.microsoft.com/office/powerpoint/2010/main" val="25829661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2926075" y="2926080"/>
            <a:ext cx="30469027" cy="633984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F273FA1-5CBA-4D39-830B-D9C64A1C9977}" type="datetimeFigureOut">
              <a:rPr lang="en-US" smtClean="0"/>
              <a:t>12/21/2019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F56CF89-99C5-477F-AC20-2C4E42B3745E}" type="slidenum">
              <a:rPr lang="en-US" smtClean="0"/>
              <a:t>‹#›</a:t>
            </a:fld>
            <a:endParaRPr lang="en-US"/>
          </a:p>
        </p:txBody>
      </p:sp>
    </p:spTree>
    <p:extLst>
      <p:ext uri="{BB962C8B-B14F-4D97-AF65-F5344CB8AC3E}">
        <p14:creationId xmlns:p14="http://schemas.microsoft.com/office/powerpoint/2010/main" val="15917033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F273FA1-5CBA-4D39-830B-D9C64A1C9977}" type="datetimeFigureOut">
              <a:rPr lang="en-US" smtClean="0"/>
              <a:t>12/21/2019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F56CF89-99C5-477F-AC20-2C4E42B3745E}" type="slidenum">
              <a:rPr lang="en-US" smtClean="0"/>
              <a:t>‹#›</a:t>
            </a:fld>
            <a:endParaRPr lang="en-US"/>
          </a:p>
        </p:txBody>
      </p:sp>
    </p:spTree>
    <p:extLst>
      <p:ext uri="{BB962C8B-B14F-4D97-AF65-F5344CB8AC3E}">
        <p14:creationId xmlns:p14="http://schemas.microsoft.com/office/powerpoint/2010/main" val="8818515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26075" y="7193299"/>
            <a:ext cx="13392874" cy="6136637"/>
          </a:xfrm>
        </p:spPr>
        <p:txBody>
          <a:bodyPr anchor="b">
            <a:normAutofit/>
          </a:bodyPr>
          <a:lstStyle>
            <a:lvl1pPr>
              <a:defRPr sz="9600"/>
            </a:lvl1pPr>
          </a:lstStyle>
          <a:p>
            <a:r>
              <a:rPr lang="en-US"/>
              <a:t>Click to edit Master title style</a:t>
            </a:r>
            <a:endParaRPr lang="en-US" dirty="0"/>
          </a:p>
        </p:txBody>
      </p:sp>
      <p:sp>
        <p:nvSpPr>
          <p:cNvPr id="3" name="Content Placeholder 2"/>
          <p:cNvSpPr>
            <a:spLocks noGrp="1"/>
          </p:cNvSpPr>
          <p:nvPr>
            <p:ph idx="1"/>
          </p:nvPr>
        </p:nvSpPr>
        <p:spPr>
          <a:xfrm>
            <a:off x="17142122" y="2471642"/>
            <a:ext cx="16252978" cy="2652689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926075" y="13329934"/>
            <a:ext cx="13392874" cy="12405355"/>
          </a:xfrm>
        </p:spPr>
        <p:txBody>
          <a:bodyPr>
            <a:normAutofit/>
          </a:bodyPr>
          <a:lstStyle>
            <a:lvl1pPr marL="0" indent="0">
              <a:buNone/>
              <a:defRPr sz="6720"/>
            </a:lvl1pPr>
            <a:lvl2pPr marL="1645920" indent="0">
              <a:buNone/>
              <a:defRPr sz="5040"/>
            </a:lvl2pPr>
            <a:lvl3pPr marL="3291840" indent="0">
              <a:buNone/>
              <a:defRPr sz="4320"/>
            </a:lvl3pPr>
            <a:lvl4pPr marL="4937760" indent="0">
              <a:buNone/>
              <a:defRPr sz="3600"/>
            </a:lvl4pPr>
            <a:lvl5pPr marL="6583680" indent="0">
              <a:buNone/>
              <a:defRPr sz="3600"/>
            </a:lvl5pPr>
            <a:lvl6pPr marL="8229600" indent="0">
              <a:buNone/>
              <a:defRPr sz="3600"/>
            </a:lvl6pPr>
            <a:lvl7pPr marL="9875520" indent="0">
              <a:buNone/>
              <a:defRPr sz="3600"/>
            </a:lvl7pPr>
            <a:lvl8pPr marL="11521440" indent="0">
              <a:buNone/>
              <a:defRPr sz="3600"/>
            </a:lvl8pPr>
            <a:lvl9pPr marL="13167360" indent="0">
              <a:buNone/>
              <a:defRPr sz="3600"/>
            </a:lvl9pPr>
          </a:lstStyle>
          <a:p>
            <a:pPr lvl="0"/>
            <a:r>
              <a:rPr lang="en-US"/>
              <a:t>Click to edit Master text styles</a:t>
            </a:r>
          </a:p>
        </p:txBody>
      </p:sp>
      <p:sp>
        <p:nvSpPr>
          <p:cNvPr id="5" name="Date Placeholder 4"/>
          <p:cNvSpPr>
            <a:spLocks noGrp="1"/>
          </p:cNvSpPr>
          <p:nvPr>
            <p:ph type="dt" sz="half" idx="10"/>
          </p:nvPr>
        </p:nvSpPr>
        <p:spPr/>
        <p:txBody>
          <a:bodyPr/>
          <a:lstStyle/>
          <a:p>
            <a:fld id="{8F273FA1-5CBA-4D39-830B-D9C64A1C9977}" type="datetimeFigureOut">
              <a:rPr lang="en-US" smtClean="0"/>
              <a:t>12/21/2019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56CF89-99C5-477F-AC20-2C4E42B3745E}" type="slidenum">
              <a:rPr lang="en-US" smtClean="0"/>
              <a:t>‹#›</a:t>
            </a:fld>
            <a:endParaRPr lang="en-US"/>
          </a:p>
        </p:txBody>
      </p:sp>
    </p:spTree>
    <p:extLst>
      <p:ext uri="{BB962C8B-B14F-4D97-AF65-F5344CB8AC3E}">
        <p14:creationId xmlns:p14="http://schemas.microsoft.com/office/powerpoint/2010/main" val="4456560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26075" y="23042880"/>
            <a:ext cx="30469027" cy="2720342"/>
          </a:xfrm>
        </p:spPr>
        <p:txBody>
          <a:bodyPr anchor="b">
            <a:normAutofit/>
          </a:bodyPr>
          <a:lstStyle>
            <a:lvl1pPr algn="l">
              <a:defRPr sz="1152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26075" y="2926080"/>
            <a:ext cx="30469027" cy="18459446"/>
          </a:xfrm>
        </p:spPr>
        <p:txBody>
          <a:bodyPr anchor="t">
            <a:normAutofit/>
          </a:bodyPr>
          <a:lstStyle>
            <a:lvl1pPr marL="0" indent="0" algn="ctr">
              <a:buNone/>
              <a:defRPr sz="7680"/>
            </a:lvl1pPr>
            <a:lvl2pPr marL="2194560" indent="0">
              <a:buNone/>
              <a:defRPr sz="7680"/>
            </a:lvl2pPr>
            <a:lvl3pPr marL="4389120" indent="0">
              <a:buNone/>
              <a:defRPr sz="7680"/>
            </a:lvl3pPr>
            <a:lvl4pPr marL="6583680" indent="0">
              <a:buNone/>
              <a:defRPr sz="7680"/>
            </a:lvl4pPr>
            <a:lvl5pPr marL="8778240" indent="0">
              <a:buNone/>
              <a:defRPr sz="7680"/>
            </a:lvl5pPr>
            <a:lvl6pPr marL="10972800" indent="0">
              <a:buNone/>
              <a:defRPr sz="7680"/>
            </a:lvl6pPr>
            <a:lvl7pPr marL="13167360" indent="0">
              <a:buNone/>
              <a:defRPr sz="7680"/>
            </a:lvl7pPr>
            <a:lvl8pPr marL="15361920" indent="0">
              <a:buNone/>
              <a:defRPr sz="7680"/>
            </a:lvl8pPr>
            <a:lvl9pPr marL="17556480" indent="0">
              <a:buNone/>
              <a:defRPr sz="7680"/>
            </a:lvl9pPr>
          </a:lstStyle>
          <a:p>
            <a:r>
              <a:rPr lang="en-US"/>
              <a:t>Click icon to add picture</a:t>
            </a:r>
            <a:endParaRPr lang="en-US" dirty="0"/>
          </a:p>
        </p:txBody>
      </p:sp>
      <p:sp>
        <p:nvSpPr>
          <p:cNvPr id="4" name="Text Placeholder 3"/>
          <p:cNvSpPr>
            <a:spLocks noGrp="1"/>
          </p:cNvSpPr>
          <p:nvPr>
            <p:ph type="body" sz="half" idx="2"/>
          </p:nvPr>
        </p:nvSpPr>
        <p:spPr>
          <a:xfrm>
            <a:off x="2926075" y="25763223"/>
            <a:ext cx="30469027" cy="3235315"/>
          </a:xfrm>
        </p:spPr>
        <p:txBody>
          <a:bodyPr>
            <a:normAutofit/>
          </a:bodyPr>
          <a:lstStyle>
            <a:lvl1pPr marL="0" indent="0">
              <a:buNone/>
              <a:defRPr sz="5760"/>
            </a:lvl1pPr>
            <a:lvl2pPr marL="2194560" indent="0">
              <a:buNone/>
              <a:defRPr sz="5760"/>
            </a:lvl2pPr>
            <a:lvl3pPr marL="4389120" indent="0">
              <a:buNone/>
              <a:defRPr sz="4800"/>
            </a:lvl3pPr>
            <a:lvl4pPr marL="6583680" indent="0">
              <a:buNone/>
              <a:defRPr sz="4320"/>
            </a:lvl4pPr>
            <a:lvl5pPr marL="8778240" indent="0">
              <a:buNone/>
              <a:defRPr sz="4320"/>
            </a:lvl5pPr>
            <a:lvl6pPr marL="10972800" indent="0">
              <a:buNone/>
              <a:defRPr sz="4320"/>
            </a:lvl6pPr>
            <a:lvl7pPr marL="13167360" indent="0">
              <a:buNone/>
              <a:defRPr sz="4320"/>
            </a:lvl7pPr>
            <a:lvl8pPr marL="15361920" indent="0">
              <a:buNone/>
              <a:defRPr sz="4320"/>
            </a:lvl8pPr>
            <a:lvl9pPr marL="17556480" indent="0">
              <a:buNone/>
              <a:defRPr sz="4320"/>
            </a:lvl9pPr>
          </a:lstStyle>
          <a:p>
            <a:pPr lvl="0"/>
            <a:r>
              <a:rPr lang="en-US"/>
              <a:t>Click to edit Master text styles</a:t>
            </a:r>
          </a:p>
        </p:txBody>
      </p:sp>
      <p:sp>
        <p:nvSpPr>
          <p:cNvPr id="5" name="Date Placeholder 4"/>
          <p:cNvSpPr>
            <a:spLocks noGrp="1"/>
          </p:cNvSpPr>
          <p:nvPr>
            <p:ph type="dt" sz="half" idx="10"/>
          </p:nvPr>
        </p:nvSpPr>
        <p:spPr/>
        <p:txBody>
          <a:bodyPr/>
          <a:lstStyle/>
          <a:p>
            <a:fld id="{8F273FA1-5CBA-4D39-830B-D9C64A1C9977}" type="datetimeFigureOut">
              <a:rPr lang="en-US" smtClean="0"/>
              <a:t>12/21/2019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56CF89-99C5-477F-AC20-2C4E42B3745E}" type="slidenum">
              <a:rPr lang="en-US" smtClean="0"/>
              <a:t>‹#›</a:t>
            </a:fld>
            <a:endParaRPr lang="en-US"/>
          </a:p>
        </p:txBody>
      </p:sp>
    </p:spTree>
    <p:extLst>
      <p:ext uri="{BB962C8B-B14F-4D97-AF65-F5344CB8AC3E}">
        <p14:creationId xmlns:p14="http://schemas.microsoft.com/office/powerpoint/2010/main" val="25884131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926080" y="2926080"/>
            <a:ext cx="30469027" cy="16337280"/>
          </a:xfrm>
        </p:spPr>
        <p:txBody>
          <a:bodyPr anchor="ctr">
            <a:normAutofit/>
          </a:bodyPr>
          <a:lstStyle>
            <a:lvl1pPr algn="l">
              <a:defRPr sz="21120" b="0" cap="none"/>
            </a:lvl1pPr>
          </a:lstStyle>
          <a:p>
            <a:r>
              <a:rPr lang="en-US"/>
              <a:t>Click to edit Master title style</a:t>
            </a:r>
            <a:endParaRPr lang="en-US" dirty="0"/>
          </a:p>
        </p:txBody>
      </p:sp>
      <p:sp>
        <p:nvSpPr>
          <p:cNvPr id="3" name="Text Placeholder 2"/>
          <p:cNvSpPr>
            <a:spLocks noGrp="1"/>
          </p:cNvSpPr>
          <p:nvPr>
            <p:ph type="body" idx="1"/>
          </p:nvPr>
        </p:nvSpPr>
        <p:spPr>
          <a:xfrm>
            <a:off x="2926080" y="21457920"/>
            <a:ext cx="30469027" cy="7540618"/>
          </a:xfrm>
        </p:spPr>
        <p:txBody>
          <a:bodyPr anchor="ctr">
            <a:normAutofit/>
          </a:bodyPr>
          <a:lstStyle>
            <a:lvl1pPr marL="0" indent="0" algn="l">
              <a:buNone/>
              <a:defRPr sz="8640">
                <a:solidFill>
                  <a:schemeClr val="tx1">
                    <a:lumMod val="75000"/>
                    <a:lumOff val="25000"/>
                  </a:schemeClr>
                </a:solidFill>
              </a:defRPr>
            </a:lvl1pPr>
            <a:lvl2pPr marL="2194560" indent="0">
              <a:buNone/>
              <a:defRPr sz="8640">
                <a:solidFill>
                  <a:schemeClr val="tx1">
                    <a:tint val="75000"/>
                  </a:schemeClr>
                </a:solidFill>
              </a:defRPr>
            </a:lvl2pPr>
            <a:lvl3pPr marL="4389120" indent="0">
              <a:buNone/>
              <a:defRPr sz="7680">
                <a:solidFill>
                  <a:schemeClr val="tx1">
                    <a:tint val="75000"/>
                  </a:schemeClr>
                </a:solidFill>
              </a:defRPr>
            </a:lvl3pPr>
            <a:lvl4pPr marL="6583680" indent="0">
              <a:buNone/>
              <a:defRPr sz="6720">
                <a:solidFill>
                  <a:schemeClr val="tx1">
                    <a:tint val="75000"/>
                  </a:schemeClr>
                </a:solidFill>
              </a:defRPr>
            </a:lvl4pPr>
            <a:lvl5pPr marL="8778240" indent="0">
              <a:buNone/>
              <a:defRPr sz="6720">
                <a:solidFill>
                  <a:schemeClr val="tx1">
                    <a:tint val="75000"/>
                  </a:schemeClr>
                </a:solidFill>
              </a:defRPr>
            </a:lvl5pPr>
            <a:lvl6pPr marL="10972800" indent="0">
              <a:buNone/>
              <a:defRPr sz="6720">
                <a:solidFill>
                  <a:schemeClr val="tx1">
                    <a:tint val="75000"/>
                  </a:schemeClr>
                </a:solidFill>
              </a:defRPr>
            </a:lvl6pPr>
            <a:lvl7pPr marL="13167360" indent="0">
              <a:buNone/>
              <a:defRPr sz="6720">
                <a:solidFill>
                  <a:schemeClr val="tx1">
                    <a:tint val="75000"/>
                  </a:schemeClr>
                </a:solidFill>
              </a:defRPr>
            </a:lvl7pPr>
            <a:lvl8pPr marL="15361920" indent="0">
              <a:buNone/>
              <a:defRPr sz="6720">
                <a:solidFill>
                  <a:schemeClr val="tx1">
                    <a:tint val="75000"/>
                  </a:schemeClr>
                </a:solidFill>
              </a:defRPr>
            </a:lvl8pPr>
            <a:lvl9pPr marL="17556480" indent="0">
              <a:buNone/>
              <a:defRPr sz="672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F273FA1-5CBA-4D39-830B-D9C64A1C9977}" type="datetimeFigureOut">
              <a:rPr lang="en-US" smtClean="0"/>
              <a:t>12/21/2019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56CF89-99C5-477F-AC20-2C4E42B3745E}" type="slidenum">
              <a:rPr lang="en-US" smtClean="0"/>
              <a:t>‹#›</a:t>
            </a:fld>
            <a:endParaRPr lang="en-US"/>
          </a:p>
        </p:txBody>
      </p:sp>
    </p:spTree>
    <p:extLst>
      <p:ext uri="{BB962C8B-B14F-4D97-AF65-F5344CB8AC3E}">
        <p14:creationId xmlns:p14="http://schemas.microsoft.com/office/powerpoint/2010/main" val="39001900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719448" y="2926080"/>
            <a:ext cx="29146474" cy="14508480"/>
          </a:xfrm>
        </p:spPr>
        <p:txBody>
          <a:bodyPr anchor="ctr">
            <a:normAutofit/>
          </a:bodyPr>
          <a:lstStyle>
            <a:lvl1pPr algn="l">
              <a:defRPr sz="2112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5285155" y="17434560"/>
            <a:ext cx="26015059" cy="1828800"/>
          </a:xfrm>
        </p:spPr>
        <p:txBody>
          <a:bodyPr anchor="ctr">
            <a:noAutofit/>
          </a:bodyPr>
          <a:lstStyle>
            <a:lvl1pPr marL="0" indent="0">
              <a:buFontTx/>
              <a:buNone/>
              <a:defRPr sz="7680">
                <a:solidFill>
                  <a:schemeClr val="tx1">
                    <a:lumMod val="50000"/>
                    <a:lumOff val="50000"/>
                  </a:schemeClr>
                </a:solidFill>
              </a:defRPr>
            </a:lvl1pPr>
            <a:lvl2pPr marL="2194560" indent="0">
              <a:buFontTx/>
              <a:buNone/>
              <a:defRPr/>
            </a:lvl2pPr>
            <a:lvl3pPr marL="4389120" indent="0">
              <a:buFontTx/>
              <a:buNone/>
              <a:defRPr/>
            </a:lvl3pPr>
            <a:lvl4pPr marL="6583680" indent="0">
              <a:buFontTx/>
              <a:buNone/>
              <a:defRPr/>
            </a:lvl4pPr>
            <a:lvl5pPr marL="8778240" indent="0">
              <a:buFontTx/>
              <a:buNone/>
              <a:defRPr/>
            </a:lvl5pPr>
          </a:lstStyle>
          <a:p>
            <a:pPr lvl="0"/>
            <a:r>
              <a:rPr lang="en-US"/>
              <a:t>Click to edit Master text styles</a:t>
            </a:r>
          </a:p>
        </p:txBody>
      </p:sp>
      <p:sp>
        <p:nvSpPr>
          <p:cNvPr id="3" name="Text Placeholder 2"/>
          <p:cNvSpPr>
            <a:spLocks noGrp="1"/>
          </p:cNvSpPr>
          <p:nvPr>
            <p:ph type="body" idx="1"/>
          </p:nvPr>
        </p:nvSpPr>
        <p:spPr>
          <a:xfrm>
            <a:off x="2926073" y="21457920"/>
            <a:ext cx="30469032" cy="7540618"/>
          </a:xfrm>
        </p:spPr>
        <p:txBody>
          <a:bodyPr anchor="ctr">
            <a:normAutofit/>
          </a:bodyPr>
          <a:lstStyle>
            <a:lvl1pPr marL="0" indent="0" algn="l">
              <a:buNone/>
              <a:defRPr sz="8640">
                <a:solidFill>
                  <a:schemeClr val="tx1">
                    <a:lumMod val="75000"/>
                    <a:lumOff val="25000"/>
                  </a:schemeClr>
                </a:solidFill>
              </a:defRPr>
            </a:lvl1pPr>
            <a:lvl2pPr marL="2194560" indent="0">
              <a:buNone/>
              <a:defRPr sz="8640">
                <a:solidFill>
                  <a:schemeClr val="tx1">
                    <a:tint val="75000"/>
                  </a:schemeClr>
                </a:solidFill>
              </a:defRPr>
            </a:lvl2pPr>
            <a:lvl3pPr marL="4389120" indent="0">
              <a:buNone/>
              <a:defRPr sz="7680">
                <a:solidFill>
                  <a:schemeClr val="tx1">
                    <a:tint val="75000"/>
                  </a:schemeClr>
                </a:solidFill>
              </a:defRPr>
            </a:lvl3pPr>
            <a:lvl4pPr marL="6583680" indent="0">
              <a:buNone/>
              <a:defRPr sz="6720">
                <a:solidFill>
                  <a:schemeClr val="tx1">
                    <a:tint val="75000"/>
                  </a:schemeClr>
                </a:solidFill>
              </a:defRPr>
            </a:lvl4pPr>
            <a:lvl5pPr marL="8778240" indent="0">
              <a:buNone/>
              <a:defRPr sz="6720">
                <a:solidFill>
                  <a:schemeClr val="tx1">
                    <a:tint val="75000"/>
                  </a:schemeClr>
                </a:solidFill>
              </a:defRPr>
            </a:lvl5pPr>
            <a:lvl6pPr marL="10972800" indent="0">
              <a:buNone/>
              <a:defRPr sz="6720">
                <a:solidFill>
                  <a:schemeClr val="tx1">
                    <a:tint val="75000"/>
                  </a:schemeClr>
                </a:solidFill>
              </a:defRPr>
            </a:lvl6pPr>
            <a:lvl7pPr marL="13167360" indent="0">
              <a:buNone/>
              <a:defRPr sz="6720">
                <a:solidFill>
                  <a:schemeClr val="tx1">
                    <a:tint val="75000"/>
                  </a:schemeClr>
                </a:solidFill>
              </a:defRPr>
            </a:lvl7pPr>
            <a:lvl8pPr marL="15361920" indent="0">
              <a:buNone/>
              <a:defRPr sz="6720">
                <a:solidFill>
                  <a:schemeClr val="tx1">
                    <a:tint val="75000"/>
                  </a:schemeClr>
                </a:solidFill>
              </a:defRPr>
            </a:lvl8pPr>
            <a:lvl9pPr marL="17556480" indent="0">
              <a:buNone/>
              <a:defRPr sz="672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F273FA1-5CBA-4D39-830B-D9C64A1C9977}" type="datetimeFigureOut">
              <a:rPr lang="en-US" smtClean="0"/>
              <a:t>12/21/2019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56CF89-99C5-477F-AC20-2C4E42B3745E}" type="slidenum">
              <a:rPr lang="en-US" smtClean="0"/>
              <a:t>‹#›</a:t>
            </a:fld>
            <a:endParaRPr lang="en-US"/>
          </a:p>
        </p:txBody>
      </p:sp>
      <p:sp>
        <p:nvSpPr>
          <p:cNvPr id="24" name="TextBox 23"/>
          <p:cNvSpPr txBox="1"/>
          <p:nvPr/>
        </p:nvSpPr>
        <p:spPr>
          <a:xfrm>
            <a:off x="2317015" y="3793814"/>
            <a:ext cx="2195131" cy="2806925"/>
          </a:xfrm>
          <a:prstGeom prst="rect">
            <a:avLst/>
          </a:prstGeom>
        </p:spPr>
        <p:txBody>
          <a:bodyPr vert="horz" lIns="438912" tIns="219456" rIns="438912" bIns="219456" rtlCol="0" anchor="ctr">
            <a:noAutofit/>
          </a:bodyPr>
          <a:lstStyle/>
          <a:p>
            <a:pPr lvl="0"/>
            <a:r>
              <a:rPr lang="en-US" sz="384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32388958" y="13855469"/>
            <a:ext cx="2195131" cy="2806925"/>
          </a:xfrm>
          <a:prstGeom prst="rect">
            <a:avLst/>
          </a:prstGeom>
        </p:spPr>
        <p:txBody>
          <a:bodyPr vert="horz" lIns="438912" tIns="219456" rIns="438912" bIns="219456" rtlCol="0" anchor="ctr">
            <a:noAutofit/>
          </a:bodyPr>
          <a:lstStyle/>
          <a:p>
            <a:pPr lvl="0"/>
            <a:r>
              <a:rPr lang="en-US" sz="384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8853629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926073" y="9273542"/>
            <a:ext cx="30469032" cy="12458208"/>
          </a:xfrm>
        </p:spPr>
        <p:txBody>
          <a:bodyPr anchor="b">
            <a:normAutofit/>
          </a:bodyPr>
          <a:lstStyle>
            <a:lvl1pPr algn="l">
              <a:defRPr sz="21120" b="0" cap="none"/>
            </a:lvl1pPr>
          </a:lstStyle>
          <a:p>
            <a:r>
              <a:rPr lang="en-US"/>
              <a:t>Click to edit Master title style</a:t>
            </a:r>
            <a:endParaRPr lang="en-US" dirty="0"/>
          </a:p>
        </p:txBody>
      </p:sp>
      <p:sp>
        <p:nvSpPr>
          <p:cNvPr id="3" name="Text Placeholder 2"/>
          <p:cNvSpPr>
            <a:spLocks noGrp="1"/>
          </p:cNvSpPr>
          <p:nvPr>
            <p:ph type="body" idx="1"/>
          </p:nvPr>
        </p:nvSpPr>
        <p:spPr>
          <a:xfrm>
            <a:off x="2926073" y="21731751"/>
            <a:ext cx="30469032" cy="7266787"/>
          </a:xfrm>
        </p:spPr>
        <p:txBody>
          <a:bodyPr anchor="t">
            <a:normAutofit/>
          </a:bodyPr>
          <a:lstStyle>
            <a:lvl1pPr marL="0" indent="0" algn="l">
              <a:buNone/>
              <a:defRPr sz="8640">
                <a:solidFill>
                  <a:schemeClr val="tx1">
                    <a:lumMod val="75000"/>
                    <a:lumOff val="25000"/>
                  </a:schemeClr>
                </a:solidFill>
              </a:defRPr>
            </a:lvl1pPr>
            <a:lvl2pPr marL="2194560" indent="0">
              <a:buNone/>
              <a:defRPr sz="8640">
                <a:solidFill>
                  <a:schemeClr val="tx1">
                    <a:tint val="75000"/>
                  </a:schemeClr>
                </a:solidFill>
              </a:defRPr>
            </a:lvl2pPr>
            <a:lvl3pPr marL="4389120" indent="0">
              <a:buNone/>
              <a:defRPr sz="7680">
                <a:solidFill>
                  <a:schemeClr val="tx1">
                    <a:tint val="75000"/>
                  </a:schemeClr>
                </a:solidFill>
              </a:defRPr>
            </a:lvl3pPr>
            <a:lvl4pPr marL="6583680" indent="0">
              <a:buNone/>
              <a:defRPr sz="6720">
                <a:solidFill>
                  <a:schemeClr val="tx1">
                    <a:tint val="75000"/>
                  </a:schemeClr>
                </a:solidFill>
              </a:defRPr>
            </a:lvl4pPr>
            <a:lvl5pPr marL="8778240" indent="0">
              <a:buNone/>
              <a:defRPr sz="6720">
                <a:solidFill>
                  <a:schemeClr val="tx1">
                    <a:tint val="75000"/>
                  </a:schemeClr>
                </a:solidFill>
              </a:defRPr>
            </a:lvl5pPr>
            <a:lvl6pPr marL="10972800" indent="0">
              <a:buNone/>
              <a:defRPr sz="6720">
                <a:solidFill>
                  <a:schemeClr val="tx1">
                    <a:tint val="75000"/>
                  </a:schemeClr>
                </a:solidFill>
              </a:defRPr>
            </a:lvl6pPr>
            <a:lvl7pPr marL="13167360" indent="0">
              <a:buNone/>
              <a:defRPr sz="6720">
                <a:solidFill>
                  <a:schemeClr val="tx1">
                    <a:tint val="75000"/>
                  </a:schemeClr>
                </a:solidFill>
              </a:defRPr>
            </a:lvl7pPr>
            <a:lvl8pPr marL="15361920" indent="0">
              <a:buNone/>
              <a:defRPr sz="6720">
                <a:solidFill>
                  <a:schemeClr val="tx1">
                    <a:tint val="75000"/>
                  </a:schemeClr>
                </a:solidFill>
              </a:defRPr>
            </a:lvl8pPr>
            <a:lvl9pPr marL="17556480" indent="0">
              <a:buNone/>
              <a:defRPr sz="672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F273FA1-5CBA-4D39-830B-D9C64A1C9977}" type="datetimeFigureOut">
              <a:rPr lang="en-US" smtClean="0"/>
              <a:t>12/21/2019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56CF89-99C5-477F-AC20-2C4E42B3745E}" type="slidenum">
              <a:rPr lang="en-US" smtClean="0"/>
              <a:t>‹#›</a:t>
            </a:fld>
            <a:endParaRPr lang="en-US"/>
          </a:p>
        </p:txBody>
      </p:sp>
    </p:spTree>
    <p:extLst>
      <p:ext uri="{BB962C8B-B14F-4D97-AF65-F5344CB8AC3E}">
        <p14:creationId xmlns:p14="http://schemas.microsoft.com/office/powerpoint/2010/main" val="621257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3719448" y="2926080"/>
            <a:ext cx="29146474" cy="14508480"/>
          </a:xfrm>
        </p:spPr>
        <p:txBody>
          <a:bodyPr anchor="ctr">
            <a:normAutofit/>
          </a:bodyPr>
          <a:lstStyle>
            <a:lvl1pPr algn="l">
              <a:defRPr sz="2112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2926066" y="19263360"/>
            <a:ext cx="30469037" cy="2468390"/>
          </a:xfrm>
        </p:spPr>
        <p:txBody>
          <a:bodyPr anchor="b">
            <a:noAutofit/>
          </a:bodyPr>
          <a:lstStyle>
            <a:lvl1pPr marL="0" indent="0">
              <a:buFontTx/>
              <a:buNone/>
              <a:defRPr sz="11520">
                <a:solidFill>
                  <a:schemeClr val="tx1">
                    <a:lumMod val="75000"/>
                    <a:lumOff val="25000"/>
                  </a:schemeClr>
                </a:solidFill>
              </a:defRPr>
            </a:lvl1pPr>
            <a:lvl2pPr marL="2194560" indent="0">
              <a:buFontTx/>
              <a:buNone/>
              <a:defRPr/>
            </a:lvl2pPr>
            <a:lvl3pPr marL="4389120" indent="0">
              <a:buFontTx/>
              <a:buNone/>
              <a:defRPr/>
            </a:lvl3pPr>
            <a:lvl4pPr marL="6583680" indent="0">
              <a:buFontTx/>
              <a:buNone/>
              <a:defRPr/>
            </a:lvl4pPr>
            <a:lvl5pPr marL="8778240" indent="0">
              <a:buFontTx/>
              <a:buNone/>
              <a:defRPr/>
            </a:lvl5pPr>
          </a:lstStyle>
          <a:p>
            <a:pPr lvl="0"/>
            <a:r>
              <a:rPr lang="en-US"/>
              <a:t>Click to edit Master text styles</a:t>
            </a:r>
          </a:p>
        </p:txBody>
      </p:sp>
      <p:sp>
        <p:nvSpPr>
          <p:cNvPr id="3" name="Text Placeholder 2"/>
          <p:cNvSpPr>
            <a:spLocks noGrp="1"/>
          </p:cNvSpPr>
          <p:nvPr>
            <p:ph type="body" idx="1"/>
          </p:nvPr>
        </p:nvSpPr>
        <p:spPr>
          <a:xfrm>
            <a:off x="2926073" y="21731751"/>
            <a:ext cx="30469032" cy="7266787"/>
          </a:xfrm>
        </p:spPr>
        <p:txBody>
          <a:bodyPr anchor="t">
            <a:normAutofit/>
          </a:bodyPr>
          <a:lstStyle>
            <a:lvl1pPr marL="0" indent="0" algn="l">
              <a:buNone/>
              <a:defRPr sz="8640">
                <a:solidFill>
                  <a:schemeClr val="tx1">
                    <a:lumMod val="50000"/>
                    <a:lumOff val="50000"/>
                  </a:schemeClr>
                </a:solidFill>
              </a:defRPr>
            </a:lvl1pPr>
            <a:lvl2pPr marL="2194560" indent="0">
              <a:buNone/>
              <a:defRPr sz="8640">
                <a:solidFill>
                  <a:schemeClr val="tx1">
                    <a:tint val="75000"/>
                  </a:schemeClr>
                </a:solidFill>
              </a:defRPr>
            </a:lvl2pPr>
            <a:lvl3pPr marL="4389120" indent="0">
              <a:buNone/>
              <a:defRPr sz="7680">
                <a:solidFill>
                  <a:schemeClr val="tx1">
                    <a:tint val="75000"/>
                  </a:schemeClr>
                </a:solidFill>
              </a:defRPr>
            </a:lvl3pPr>
            <a:lvl4pPr marL="6583680" indent="0">
              <a:buNone/>
              <a:defRPr sz="6720">
                <a:solidFill>
                  <a:schemeClr val="tx1">
                    <a:tint val="75000"/>
                  </a:schemeClr>
                </a:solidFill>
              </a:defRPr>
            </a:lvl4pPr>
            <a:lvl5pPr marL="8778240" indent="0">
              <a:buNone/>
              <a:defRPr sz="6720">
                <a:solidFill>
                  <a:schemeClr val="tx1">
                    <a:tint val="75000"/>
                  </a:schemeClr>
                </a:solidFill>
              </a:defRPr>
            </a:lvl5pPr>
            <a:lvl6pPr marL="10972800" indent="0">
              <a:buNone/>
              <a:defRPr sz="6720">
                <a:solidFill>
                  <a:schemeClr val="tx1">
                    <a:tint val="75000"/>
                  </a:schemeClr>
                </a:solidFill>
              </a:defRPr>
            </a:lvl6pPr>
            <a:lvl7pPr marL="13167360" indent="0">
              <a:buNone/>
              <a:defRPr sz="6720">
                <a:solidFill>
                  <a:schemeClr val="tx1">
                    <a:tint val="75000"/>
                  </a:schemeClr>
                </a:solidFill>
              </a:defRPr>
            </a:lvl7pPr>
            <a:lvl8pPr marL="15361920" indent="0">
              <a:buNone/>
              <a:defRPr sz="6720">
                <a:solidFill>
                  <a:schemeClr val="tx1">
                    <a:tint val="75000"/>
                  </a:schemeClr>
                </a:solidFill>
              </a:defRPr>
            </a:lvl8pPr>
            <a:lvl9pPr marL="17556480" indent="0">
              <a:buNone/>
              <a:defRPr sz="672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F273FA1-5CBA-4D39-830B-D9C64A1C9977}" type="datetimeFigureOut">
              <a:rPr lang="en-US" smtClean="0"/>
              <a:t>12/21/2019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56CF89-99C5-477F-AC20-2C4E42B3745E}" type="slidenum">
              <a:rPr lang="en-US" smtClean="0"/>
              <a:t>‹#›</a:t>
            </a:fld>
            <a:endParaRPr lang="en-US"/>
          </a:p>
        </p:txBody>
      </p:sp>
      <p:sp>
        <p:nvSpPr>
          <p:cNvPr id="24" name="TextBox 23"/>
          <p:cNvSpPr txBox="1"/>
          <p:nvPr/>
        </p:nvSpPr>
        <p:spPr>
          <a:xfrm>
            <a:off x="2317015" y="3793814"/>
            <a:ext cx="2195131" cy="2806925"/>
          </a:xfrm>
          <a:prstGeom prst="rect">
            <a:avLst/>
          </a:prstGeom>
        </p:spPr>
        <p:txBody>
          <a:bodyPr vert="horz" lIns="438912" tIns="219456" rIns="438912" bIns="219456" rtlCol="0" anchor="ctr">
            <a:noAutofit/>
          </a:bodyPr>
          <a:lstStyle/>
          <a:p>
            <a:pPr lvl="0"/>
            <a:r>
              <a:rPr lang="en-US" sz="384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32388958" y="13855469"/>
            <a:ext cx="2195131" cy="2806925"/>
          </a:xfrm>
          <a:prstGeom prst="rect">
            <a:avLst/>
          </a:prstGeom>
        </p:spPr>
        <p:txBody>
          <a:bodyPr vert="horz" lIns="438912" tIns="219456" rIns="438912" bIns="219456" rtlCol="0" anchor="ctr">
            <a:noAutofit/>
          </a:bodyPr>
          <a:lstStyle/>
          <a:p>
            <a:pPr lvl="0"/>
            <a:r>
              <a:rPr lang="en-US" sz="384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85949380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956073" y="2926080"/>
            <a:ext cx="30439032" cy="14508480"/>
          </a:xfrm>
        </p:spPr>
        <p:txBody>
          <a:bodyPr anchor="ctr">
            <a:normAutofit/>
          </a:bodyPr>
          <a:lstStyle>
            <a:lvl1pPr algn="l">
              <a:defRPr sz="2112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2926066" y="19263360"/>
            <a:ext cx="30469037" cy="2468390"/>
          </a:xfrm>
        </p:spPr>
        <p:txBody>
          <a:bodyPr anchor="b">
            <a:noAutofit/>
          </a:bodyPr>
          <a:lstStyle>
            <a:lvl1pPr marL="0" indent="0">
              <a:buFontTx/>
              <a:buNone/>
              <a:defRPr sz="11520">
                <a:solidFill>
                  <a:schemeClr val="accent1"/>
                </a:solidFill>
              </a:defRPr>
            </a:lvl1pPr>
            <a:lvl2pPr marL="2194560" indent="0">
              <a:buFontTx/>
              <a:buNone/>
              <a:defRPr/>
            </a:lvl2pPr>
            <a:lvl3pPr marL="4389120" indent="0">
              <a:buFontTx/>
              <a:buNone/>
              <a:defRPr/>
            </a:lvl3pPr>
            <a:lvl4pPr marL="6583680" indent="0">
              <a:buFontTx/>
              <a:buNone/>
              <a:defRPr/>
            </a:lvl4pPr>
            <a:lvl5pPr marL="8778240" indent="0">
              <a:buFontTx/>
              <a:buNone/>
              <a:defRPr/>
            </a:lvl5pPr>
          </a:lstStyle>
          <a:p>
            <a:pPr lvl="0"/>
            <a:r>
              <a:rPr lang="en-US"/>
              <a:t>Click to edit Master text styles</a:t>
            </a:r>
          </a:p>
        </p:txBody>
      </p:sp>
      <p:sp>
        <p:nvSpPr>
          <p:cNvPr id="3" name="Text Placeholder 2"/>
          <p:cNvSpPr>
            <a:spLocks noGrp="1"/>
          </p:cNvSpPr>
          <p:nvPr>
            <p:ph type="body" idx="1"/>
          </p:nvPr>
        </p:nvSpPr>
        <p:spPr>
          <a:xfrm>
            <a:off x="2926073" y="21731751"/>
            <a:ext cx="30469032" cy="7266787"/>
          </a:xfrm>
        </p:spPr>
        <p:txBody>
          <a:bodyPr anchor="t">
            <a:normAutofit/>
          </a:bodyPr>
          <a:lstStyle>
            <a:lvl1pPr marL="0" indent="0" algn="l">
              <a:buNone/>
              <a:defRPr sz="8640">
                <a:solidFill>
                  <a:schemeClr val="tx1">
                    <a:lumMod val="50000"/>
                    <a:lumOff val="50000"/>
                  </a:schemeClr>
                </a:solidFill>
              </a:defRPr>
            </a:lvl1pPr>
            <a:lvl2pPr marL="2194560" indent="0">
              <a:buNone/>
              <a:defRPr sz="8640">
                <a:solidFill>
                  <a:schemeClr val="tx1">
                    <a:tint val="75000"/>
                  </a:schemeClr>
                </a:solidFill>
              </a:defRPr>
            </a:lvl2pPr>
            <a:lvl3pPr marL="4389120" indent="0">
              <a:buNone/>
              <a:defRPr sz="7680">
                <a:solidFill>
                  <a:schemeClr val="tx1">
                    <a:tint val="75000"/>
                  </a:schemeClr>
                </a:solidFill>
              </a:defRPr>
            </a:lvl3pPr>
            <a:lvl4pPr marL="6583680" indent="0">
              <a:buNone/>
              <a:defRPr sz="6720">
                <a:solidFill>
                  <a:schemeClr val="tx1">
                    <a:tint val="75000"/>
                  </a:schemeClr>
                </a:solidFill>
              </a:defRPr>
            </a:lvl4pPr>
            <a:lvl5pPr marL="8778240" indent="0">
              <a:buNone/>
              <a:defRPr sz="6720">
                <a:solidFill>
                  <a:schemeClr val="tx1">
                    <a:tint val="75000"/>
                  </a:schemeClr>
                </a:solidFill>
              </a:defRPr>
            </a:lvl5pPr>
            <a:lvl6pPr marL="10972800" indent="0">
              <a:buNone/>
              <a:defRPr sz="6720">
                <a:solidFill>
                  <a:schemeClr val="tx1">
                    <a:tint val="75000"/>
                  </a:schemeClr>
                </a:solidFill>
              </a:defRPr>
            </a:lvl6pPr>
            <a:lvl7pPr marL="13167360" indent="0">
              <a:buNone/>
              <a:defRPr sz="6720">
                <a:solidFill>
                  <a:schemeClr val="tx1">
                    <a:tint val="75000"/>
                  </a:schemeClr>
                </a:solidFill>
              </a:defRPr>
            </a:lvl7pPr>
            <a:lvl8pPr marL="15361920" indent="0">
              <a:buNone/>
              <a:defRPr sz="6720">
                <a:solidFill>
                  <a:schemeClr val="tx1">
                    <a:tint val="75000"/>
                  </a:schemeClr>
                </a:solidFill>
              </a:defRPr>
            </a:lvl8pPr>
            <a:lvl9pPr marL="17556480" indent="0">
              <a:buNone/>
              <a:defRPr sz="672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F273FA1-5CBA-4D39-830B-D9C64A1C9977}" type="datetimeFigureOut">
              <a:rPr lang="en-US" smtClean="0"/>
              <a:t>12/21/2019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56CF89-99C5-477F-AC20-2C4E42B3745E}" type="slidenum">
              <a:rPr lang="en-US" smtClean="0"/>
              <a:t>‹#›</a:t>
            </a:fld>
            <a:endParaRPr lang="en-US"/>
          </a:p>
        </p:txBody>
      </p:sp>
    </p:spTree>
    <p:extLst>
      <p:ext uri="{BB962C8B-B14F-4D97-AF65-F5344CB8AC3E}">
        <p14:creationId xmlns:p14="http://schemas.microsoft.com/office/powerpoint/2010/main" val="86654827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F273FA1-5CBA-4D39-830B-D9C64A1C9977}" type="datetimeFigureOut">
              <a:rPr lang="en-US" smtClean="0"/>
              <a:t>12/21/2019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56CF89-99C5-477F-AC20-2C4E42B3745E}" type="slidenum">
              <a:rPr lang="en-US" smtClean="0"/>
              <a:t>‹#›</a:t>
            </a:fld>
            <a:endParaRPr lang="en-US"/>
          </a:p>
        </p:txBody>
      </p:sp>
    </p:spTree>
    <p:extLst>
      <p:ext uri="{BB962C8B-B14F-4D97-AF65-F5344CB8AC3E}">
        <p14:creationId xmlns:p14="http://schemas.microsoft.com/office/powerpoint/2010/main" val="166773077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8691097" y="2926082"/>
            <a:ext cx="4698298" cy="25206965"/>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926075" y="2926082"/>
            <a:ext cx="24936125" cy="2520696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F273FA1-5CBA-4D39-830B-D9C64A1C9977}" type="datetimeFigureOut">
              <a:rPr lang="en-US" smtClean="0"/>
              <a:t>12/21/2019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56CF89-99C5-477F-AC20-2C4E42B3745E}" type="slidenum">
              <a:rPr lang="en-US" smtClean="0"/>
              <a:t>‹#›</a:t>
            </a:fld>
            <a:endParaRPr lang="en-US"/>
          </a:p>
        </p:txBody>
      </p:sp>
    </p:spTree>
    <p:extLst>
      <p:ext uri="{BB962C8B-B14F-4D97-AF65-F5344CB8AC3E}">
        <p14:creationId xmlns:p14="http://schemas.microsoft.com/office/powerpoint/2010/main" val="40601973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40639" y="-40644"/>
            <a:ext cx="44015064" cy="32999688"/>
            <a:chOff x="-8467" y="-8468"/>
            <a:chExt cx="9169805"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2926078" y="2926080"/>
            <a:ext cx="30469022" cy="633984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926075" y="10370835"/>
            <a:ext cx="30469027" cy="1862771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5945238" y="28998545"/>
            <a:ext cx="3283834" cy="1752600"/>
          </a:xfrm>
          <a:prstGeom prst="rect">
            <a:avLst/>
          </a:prstGeom>
        </p:spPr>
        <p:txBody>
          <a:bodyPr vert="horz" lIns="91440" tIns="45720" rIns="91440" bIns="45720" rtlCol="0" anchor="ctr"/>
          <a:lstStyle>
            <a:lvl1pPr algn="r">
              <a:defRPr sz="4320">
                <a:solidFill>
                  <a:schemeClr val="tx1">
                    <a:tint val="75000"/>
                  </a:schemeClr>
                </a:solidFill>
              </a:defRPr>
            </a:lvl1pPr>
          </a:lstStyle>
          <a:p>
            <a:fld id="{8F273FA1-5CBA-4D39-830B-D9C64A1C9977}" type="datetimeFigureOut">
              <a:rPr lang="en-US" smtClean="0"/>
              <a:t>12/21/2019</a:t>
            </a:fld>
            <a:endParaRPr lang="en-US"/>
          </a:p>
        </p:txBody>
      </p:sp>
      <p:sp>
        <p:nvSpPr>
          <p:cNvPr id="5" name="Footer Placeholder 4"/>
          <p:cNvSpPr>
            <a:spLocks noGrp="1"/>
          </p:cNvSpPr>
          <p:nvPr>
            <p:ph type="ftr" sz="quarter" idx="3"/>
          </p:nvPr>
        </p:nvSpPr>
        <p:spPr>
          <a:xfrm>
            <a:off x="2926078" y="28998545"/>
            <a:ext cx="22190270" cy="1752600"/>
          </a:xfrm>
          <a:prstGeom prst="rect">
            <a:avLst/>
          </a:prstGeom>
        </p:spPr>
        <p:txBody>
          <a:bodyPr vert="horz" lIns="91440" tIns="45720" rIns="91440" bIns="45720" rtlCol="0" anchor="ctr"/>
          <a:lstStyle>
            <a:lvl1pPr algn="l">
              <a:defRPr sz="432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0934445" y="28998545"/>
            <a:ext cx="2460662" cy="1752600"/>
          </a:xfrm>
          <a:prstGeom prst="rect">
            <a:avLst/>
          </a:prstGeom>
        </p:spPr>
        <p:txBody>
          <a:bodyPr vert="horz" lIns="91440" tIns="45720" rIns="91440" bIns="45720" rtlCol="0" anchor="ctr"/>
          <a:lstStyle>
            <a:lvl1pPr algn="r">
              <a:defRPr sz="4320">
                <a:solidFill>
                  <a:schemeClr val="accent1"/>
                </a:solidFill>
              </a:defRPr>
            </a:lvl1pPr>
          </a:lstStyle>
          <a:p>
            <a:fld id="{4F56CF89-99C5-477F-AC20-2C4E42B3745E}" type="slidenum">
              <a:rPr lang="en-US" smtClean="0"/>
              <a:t>‹#›</a:t>
            </a:fld>
            <a:endParaRPr lang="en-US"/>
          </a:p>
        </p:txBody>
      </p:sp>
    </p:spTree>
    <p:extLst>
      <p:ext uri="{BB962C8B-B14F-4D97-AF65-F5344CB8AC3E}">
        <p14:creationId xmlns:p14="http://schemas.microsoft.com/office/powerpoint/2010/main" val="204947654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Lst>
  <p:txStyles>
    <p:titleStyle>
      <a:lvl1pPr algn="l" defTabSz="2194560" rtl="0" eaLnBrk="1" latinLnBrk="0" hangingPunct="1">
        <a:spcBef>
          <a:spcPct val="0"/>
        </a:spcBef>
        <a:buNone/>
        <a:defRPr sz="1728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1645920" indent="-1645920" algn="l" defTabSz="2194560" rtl="0" eaLnBrk="1" latinLnBrk="0" hangingPunct="1">
        <a:spcBef>
          <a:spcPts val="4800"/>
        </a:spcBef>
        <a:spcAft>
          <a:spcPts val="0"/>
        </a:spcAft>
        <a:buClr>
          <a:schemeClr val="accent1"/>
        </a:buClr>
        <a:buSzPct val="80000"/>
        <a:buFont typeface="Wingdings 3" charset="2"/>
        <a:buChar char=""/>
        <a:defRPr sz="8640" kern="1200">
          <a:solidFill>
            <a:schemeClr val="tx1">
              <a:lumMod val="75000"/>
              <a:lumOff val="25000"/>
            </a:schemeClr>
          </a:solidFill>
          <a:latin typeface="+mn-lt"/>
          <a:ea typeface="+mn-ea"/>
          <a:cs typeface="+mn-cs"/>
        </a:defRPr>
      </a:lvl1pPr>
      <a:lvl2pPr marL="3566160" indent="-1371600" algn="l" defTabSz="2194560" rtl="0" eaLnBrk="1" latinLnBrk="0" hangingPunct="1">
        <a:spcBef>
          <a:spcPts val="4800"/>
        </a:spcBef>
        <a:spcAft>
          <a:spcPts val="0"/>
        </a:spcAft>
        <a:buClr>
          <a:schemeClr val="accent1"/>
        </a:buClr>
        <a:buSzPct val="80000"/>
        <a:buFont typeface="Wingdings 3" charset="2"/>
        <a:buChar char=""/>
        <a:defRPr sz="7680" kern="1200">
          <a:solidFill>
            <a:schemeClr val="tx1">
              <a:lumMod val="75000"/>
              <a:lumOff val="25000"/>
            </a:schemeClr>
          </a:solidFill>
          <a:latin typeface="+mn-lt"/>
          <a:ea typeface="+mn-ea"/>
          <a:cs typeface="+mn-cs"/>
        </a:defRPr>
      </a:lvl2pPr>
      <a:lvl3pPr marL="5486400" indent="-1097280" algn="l" defTabSz="2194560" rtl="0" eaLnBrk="1" latinLnBrk="0" hangingPunct="1">
        <a:spcBef>
          <a:spcPts val="4800"/>
        </a:spcBef>
        <a:spcAft>
          <a:spcPts val="0"/>
        </a:spcAft>
        <a:buClr>
          <a:schemeClr val="accent1"/>
        </a:buClr>
        <a:buSzPct val="80000"/>
        <a:buFont typeface="Wingdings 3" charset="2"/>
        <a:buChar char=""/>
        <a:defRPr sz="6720" kern="1200">
          <a:solidFill>
            <a:schemeClr val="tx1">
              <a:lumMod val="75000"/>
              <a:lumOff val="25000"/>
            </a:schemeClr>
          </a:solidFill>
          <a:latin typeface="+mn-lt"/>
          <a:ea typeface="+mn-ea"/>
          <a:cs typeface="+mn-cs"/>
        </a:defRPr>
      </a:lvl3pPr>
      <a:lvl4pPr marL="7680960" indent="-1097280" algn="l" defTabSz="2194560" rtl="0" eaLnBrk="1" latinLnBrk="0" hangingPunct="1">
        <a:spcBef>
          <a:spcPts val="4800"/>
        </a:spcBef>
        <a:spcAft>
          <a:spcPts val="0"/>
        </a:spcAft>
        <a:buClr>
          <a:schemeClr val="accent1"/>
        </a:buClr>
        <a:buSzPct val="80000"/>
        <a:buFont typeface="Wingdings 3" charset="2"/>
        <a:buChar char=""/>
        <a:defRPr sz="5760" kern="1200">
          <a:solidFill>
            <a:schemeClr val="tx1">
              <a:lumMod val="75000"/>
              <a:lumOff val="25000"/>
            </a:schemeClr>
          </a:solidFill>
          <a:latin typeface="+mn-lt"/>
          <a:ea typeface="+mn-ea"/>
          <a:cs typeface="+mn-cs"/>
        </a:defRPr>
      </a:lvl4pPr>
      <a:lvl5pPr marL="9875520" indent="-1097280" algn="l" defTabSz="2194560" rtl="0" eaLnBrk="1" latinLnBrk="0" hangingPunct="1">
        <a:spcBef>
          <a:spcPts val="4800"/>
        </a:spcBef>
        <a:spcAft>
          <a:spcPts val="0"/>
        </a:spcAft>
        <a:buClr>
          <a:schemeClr val="accent1"/>
        </a:buClr>
        <a:buSzPct val="80000"/>
        <a:buFont typeface="Wingdings 3" charset="2"/>
        <a:buChar char=""/>
        <a:defRPr sz="5760" kern="1200">
          <a:solidFill>
            <a:schemeClr val="tx1">
              <a:lumMod val="75000"/>
              <a:lumOff val="25000"/>
            </a:schemeClr>
          </a:solidFill>
          <a:latin typeface="+mn-lt"/>
          <a:ea typeface="+mn-ea"/>
          <a:cs typeface="+mn-cs"/>
        </a:defRPr>
      </a:lvl5pPr>
      <a:lvl6pPr marL="12070080" indent="-1097280" algn="l" defTabSz="2194560" rtl="0" eaLnBrk="1" latinLnBrk="0" hangingPunct="1">
        <a:spcBef>
          <a:spcPts val="4800"/>
        </a:spcBef>
        <a:spcAft>
          <a:spcPts val="0"/>
        </a:spcAft>
        <a:buClr>
          <a:schemeClr val="accent1"/>
        </a:buClr>
        <a:buSzPct val="80000"/>
        <a:buFont typeface="Wingdings 3" charset="2"/>
        <a:buChar char=""/>
        <a:defRPr sz="5760" kern="1200">
          <a:solidFill>
            <a:schemeClr val="tx1">
              <a:lumMod val="75000"/>
              <a:lumOff val="25000"/>
            </a:schemeClr>
          </a:solidFill>
          <a:latin typeface="+mn-lt"/>
          <a:ea typeface="+mn-ea"/>
          <a:cs typeface="+mn-cs"/>
        </a:defRPr>
      </a:lvl6pPr>
      <a:lvl7pPr marL="14264640" indent="-1097280" algn="l" defTabSz="2194560" rtl="0" eaLnBrk="1" latinLnBrk="0" hangingPunct="1">
        <a:spcBef>
          <a:spcPts val="4800"/>
        </a:spcBef>
        <a:spcAft>
          <a:spcPts val="0"/>
        </a:spcAft>
        <a:buClr>
          <a:schemeClr val="accent1"/>
        </a:buClr>
        <a:buSzPct val="80000"/>
        <a:buFont typeface="Wingdings 3" charset="2"/>
        <a:buChar char=""/>
        <a:defRPr sz="5760" kern="1200">
          <a:solidFill>
            <a:schemeClr val="tx1">
              <a:lumMod val="75000"/>
              <a:lumOff val="25000"/>
            </a:schemeClr>
          </a:solidFill>
          <a:latin typeface="+mn-lt"/>
          <a:ea typeface="+mn-ea"/>
          <a:cs typeface="+mn-cs"/>
        </a:defRPr>
      </a:lvl7pPr>
      <a:lvl8pPr marL="16459200" indent="-1097280" algn="l" defTabSz="2194560" rtl="0" eaLnBrk="1" latinLnBrk="0" hangingPunct="1">
        <a:spcBef>
          <a:spcPts val="4800"/>
        </a:spcBef>
        <a:spcAft>
          <a:spcPts val="0"/>
        </a:spcAft>
        <a:buClr>
          <a:schemeClr val="accent1"/>
        </a:buClr>
        <a:buSzPct val="80000"/>
        <a:buFont typeface="Wingdings 3" charset="2"/>
        <a:buChar char=""/>
        <a:defRPr sz="5760" kern="1200">
          <a:solidFill>
            <a:schemeClr val="tx1">
              <a:lumMod val="75000"/>
              <a:lumOff val="25000"/>
            </a:schemeClr>
          </a:solidFill>
          <a:latin typeface="+mn-lt"/>
          <a:ea typeface="+mn-ea"/>
          <a:cs typeface="+mn-cs"/>
        </a:defRPr>
      </a:lvl8pPr>
      <a:lvl9pPr marL="18653760" indent="-1097280" algn="l" defTabSz="2194560" rtl="0" eaLnBrk="1" latinLnBrk="0" hangingPunct="1">
        <a:spcBef>
          <a:spcPts val="4800"/>
        </a:spcBef>
        <a:spcAft>
          <a:spcPts val="0"/>
        </a:spcAft>
        <a:buClr>
          <a:schemeClr val="accent1"/>
        </a:buClr>
        <a:buSzPct val="80000"/>
        <a:buFont typeface="Wingdings 3" charset="2"/>
        <a:buChar char=""/>
        <a:defRPr sz="5760" kern="1200">
          <a:solidFill>
            <a:schemeClr val="tx1">
              <a:lumMod val="75000"/>
              <a:lumOff val="25000"/>
            </a:schemeClr>
          </a:solidFill>
          <a:latin typeface="+mn-lt"/>
          <a:ea typeface="+mn-ea"/>
          <a:cs typeface="+mn-cs"/>
        </a:defRPr>
      </a:lvl9pPr>
    </p:bodyStyle>
    <p:otherStyle>
      <a:defPPr>
        <a:defRPr lang="en-US"/>
      </a:defPPr>
      <a:lvl1pPr marL="0" algn="l" defTabSz="2194560" rtl="0" eaLnBrk="1" latinLnBrk="0" hangingPunct="1">
        <a:defRPr sz="8640" kern="1200">
          <a:solidFill>
            <a:schemeClr val="tx1"/>
          </a:solidFill>
          <a:latin typeface="+mn-lt"/>
          <a:ea typeface="+mn-ea"/>
          <a:cs typeface="+mn-cs"/>
        </a:defRPr>
      </a:lvl1pPr>
      <a:lvl2pPr marL="2194560" algn="l" defTabSz="2194560" rtl="0" eaLnBrk="1" latinLnBrk="0" hangingPunct="1">
        <a:defRPr sz="8640" kern="1200">
          <a:solidFill>
            <a:schemeClr val="tx1"/>
          </a:solidFill>
          <a:latin typeface="+mn-lt"/>
          <a:ea typeface="+mn-ea"/>
          <a:cs typeface="+mn-cs"/>
        </a:defRPr>
      </a:lvl2pPr>
      <a:lvl3pPr marL="4389120" algn="l" defTabSz="2194560" rtl="0" eaLnBrk="1" latinLnBrk="0" hangingPunct="1">
        <a:defRPr sz="8640" kern="1200">
          <a:solidFill>
            <a:schemeClr val="tx1"/>
          </a:solidFill>
          <a:latin typeface="+mn-lt"/>
          <a:ea typeface="+mn-ea"/>
          <a:cs typeface="+mn-cs"/>
        </a:defRPr>
      </a:lvl3pPr>
      <a:lvl4pPr marL="6583680" algn="l" defTabSz="2194560" rtl="0" eaLnBrk="1" latinLnBrk="0" hangingPunct="1">
        <a:defRPr sz="8640" kern="1200">
          <a:solidFill>
            <a:schemeClr val="tx1"/>
          </a:solidFill>
          <a:latin typeface="+mn-lt"/>
          <a:ea typeface="+mn-ea"/>
          <a:cs typeface="+mn-cs"/>
        </a:defRPr>
      </a:lvl4pPr>
      <a:lvl5pPr marL="8778240" algn="l" defTabSz="2194560" rtl="0" eaLnBrk="1" latinLnBrk="0" hangingPunct="1">
        <a:defRPr sz="8640" kern="1200">
          <a:solidFill>
            <a:schemeClr val="tx1"/>
          </a:solidFill>
          <a:latin typeface="+mn-lt"/>
          <a:ea typeface="+mn-ea"/>
          <a:cs typeface="+mn-cs"/>
        </a:defRPr>
      </a:lvl5pPr>
      <a:lvl6pPr marL="10972800" algn="l" defTabSz="2194560" rtl="0" eaLnBrk="1" latinLnBrk="0" hangingPunct="1">
        <a:defRPr sz="8640" kern="1200">
          <a:solidFill>
            <a:schemeClr val="tx1"/>
          </a:solidFill>
          <a:latin typeface="+mn-lt"/>
          <a:ea typeface="+mn-ea"/>
          <a:cs typeface="+mn-cs"/>
        </a:defRPr>
      </a:lvl6pPr>
      <a:lvl7pPr marL="13167360" algn="l" defTabSz="2194560" rtl="0" eaLnBrk="1" latinLnBrk="0" hangingPunct="1">
        <a:defRPr sz="8640" kern="1200">
          <a:solidFill>
            <a:schemeClr val="tx1"/>
          </a:solidFill>
          <a:latin typeface="+mn-lt"/>
          <a:ea typeface="+mn-ea"/>
          <a:cs typeface="+mn-cs"/>
        </a:defRPr>
      </a:lvl7pPr>
      <a:lvl8pPr marL="15361920" algn="l" defTabSz="2194560" rtl="0" eaLnBrk="1" latinLnBrk="0" hangingPunct="1">
        <a:defRPr sz="8640" kern="1200">
          <a:solidFill>
            <a:schemeClr val="tx1"/>
          </a:solidFill>
          <a:latin typeface="+mn-lt"/>
          <a:ea typeface="+mn-ea"/>
          <a:cs typeface="+mn-cs"/>
        </a:defRPr>
      </a:lvl8pPr>
      <a:lvl9pPr marL="17556480" algn="l" defTabSz="2194560" rtl="0" eaLnBrk="1" latinLnBrk="0" hangingPunct="1">
        <a:defRPr sz="864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emf"/></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4">
            <a:lumMod val="75000"/>
          </a:schemeClr>
        </a:solidFill>
        <a:effectLst/>
      </p:bgPr>
    </p:bg>
    <p:spTree>
      <p:nvGrpSpPr>
        <p:cNvPr id="1" name=""/>
        <p:cNvGrpSpPr/>
        <p:nvPr/>
      </p:nvGrpSpPr>
      <p:grpSpPr>
        <a:xfrm>
          <a:off x="0" y="0"/>
          <a:ext cx="0" cy="0"/>
          <a:chOff x="0" y="0"/>
          <a:chExt cx="0" cy="0"/>
        </a:xfrm>
      </p:grpSpPr>
      <p:sp>
        <p:nvSpPr>
          <p:cNvPr id="1048584" name="Rectangle 12"/>
          <p:cNvSpPr/>
          <p:nvPr/>
        </p:nvSpPr>
        <p:spPr>
          <a:xfrm>
            <a:off x="12725400" y="8290292"/>
            <a:ext cx="8595360" cy="1231998"/>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lvl="0" algn="ctr"/>
            <a:r>
              <a:rPr lang="en-US" sz="7200" b="1" dirty="0">
                <a:latin typeface="Times New Roman" panose="02020603050405020304" pitchFamily="18" charset="0"/>
                <a:cs typeface="Times New Roman" panose="02020603050405020304" pitchFamily="18" charset="0"/>
              </a:rPr>
              <a:t>Results</a:t>
            </a:r>
          </a:p>
        </p:txBody>
      </p:sp>
      <p:sp>
        <p:nvSpPr>
          <p:cNvPr id="1048585" name="Rectangle 8"/>
          <p:cNvSpPr/>
          <p:nvPr/>
        </p:nvSpPr>
        <p:spPr>
          <a:xfrm>
            <a:off x="1752600" y="20754321"/>
            <a:ext cx="8001000" cy="1201250"/>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sz="7200" b="1" dirty="0">
                <a:latin typeface="Times New Roman" panose="02020603050405020304" pitchFamily="18" charset="0"/>
                <a:cs typeface="Times New Roman" panose="02020603050405020304" pitchFamily="18" charset="0"/>
              </a:rPr>
              <a:t>Methods </a:t>
            </a:r>
          </a:p>
        </p:txBody>
      </p:sp>
      <p:sp>
        <p:nvSpPr>
          <p:cNvPr id="1048586" name="TextBox 5"/>
          <p:cNvSpPr txBox="1"/>
          <p:nvPr/>
        </p:nvSpPr>
        <p:spPr>
          <a:xfrm>
            <a:off x="457200" y="5437056"/>
            <a:ext cx="11696698" cy="28736072"/>
          </a:xfrm>
          <a:prstGeom prst="rect">
            <a:avLst/>
          </a:prstGeom>
          <a:noFill/>
          <a:ln>
            <a:noFill/>
          </a:ln>
        </p:spPr>
        <p:txBody>
          <a:bodyPr wrap="square" rtlCol="0">
            <a:spAutoFit/>
          </a:bodyPr>
          <a:lstStyle/>
          <a:p>
            <a:pPr marL="685800" indent="-685800">
              <a:lnSpc>
                <a:spcPct val="150000"/>
              </a:lnSpc>
              <a:buFont typeface="Wingdings" panose="05000000000000000000" pitchFamily="2" charset="2"/>
              <a:buChar char="Ø"/>
            </a:pPr>
            <a:r>
              <a:rPr lang="en-US" sz="5400" b="1" dirty="0">
                <a:latin typeface="Times New Roman" panose="02020603050405020304" pitchFamily="18" charset="0"/>
                <a:cs typeface="Times New Roman" panose="02020603050405020304" pitchFamily="18" charset="0"/>
              </a:rPr>
              <a:t>Existing research</a:t>
            </a:r>
          </a:p>
          <a:p>
            <a:pPr>
              <a:lnSpc>
                <a:spcPct val="150000"/>
              </a:lnSpc>
            </a:pPr>
            <a:r>
              <a:rPr lang="en-US" sz="4000" dirty="0">
                <a:latin typeface="Times New Roman" panose="02020603050405020304" pitchFamily="18" charset="0"/>
                <a:ea typeface="Calibri" panose="020F0502020204030204" pitchFamily="34" charset="0"/>
              </a:rPr>
              <a:t>According to Singh et al. (2014),  controlling anxiety has been done based on different approaches, which are crucial in creating a better emphasis on critical changes that help improve the level of engagement. </a:t>
            </a:r>
          </a:p>
          <a:p>
            <a:pPr>
              <a:lnSpc>
                <a:spcPct val="150000"/>
              </a:lnSpc>
            </a:pPr>
            <a:endParaRPr lang="en-US" sz="4000" dirty="0">
              <a:latin typeface="Times New Roman" panose="02020603050405020304" pitchFamily="18" charset="0"/>
              <a:ea typeface="Calibri" panose="020F0502020204030204" pitchFamily="34" charset="0"/>
            </a:endParaRPr>
          </a:p>
          <a:p>
            <a:pPr>
              <a:lnSpc>
                <a:spcPct val="150000"/>
              </a:lnSpc>
            </a:pPr>
            <a:r>
              <a:rPr lang="en-US" sz="4000" dirty="0">
                <a:latin typeface="Times New Roman" panose="02020603050405020304" pitchFamily="18" charset="0"/>
                <a:ea typeface="Calibri" panose="020F0502020204030204" pitchFamily="34" charset="0"/>
              </a:rPr>
              <a:t> Crying helps controls negative emotional aspects that help define a unique system for  successful change development. Maintain such a system help establish a reliable system for a successful level of development. </a:t>
            </a:r>
            <a:endParaRPr lang="en-US" sz="4000" b="1" dirty="0">
              <a:latin typeface="Times New Roman" panose="02020603050405020304" pitchFamily="18" charset="0"/>
              <a:cs typeface="Times New Roman" panose="02020603050405020304" pitchFamily="18" charset="0"/>
            </a:endParaRPr>
          </a:p>
          <a:p>
            <a:pPr marL="571500" indent="-571500">
              <a:lnSpc>
                <a:spcPct val="150000"/>
              </a:lnSpc>
              <a:buFont typeface="Wingdings" panose="05000000000000000000" pitchFamily="2" charset="2"/>
              <a:buChar char="Ø"/>
            </a:pPr>
            <a:r>
              <a:rPr lang="en-US" sz="5400" b="1" dirty="0">
                <a:latin typeface="Times New Roman" panose="02020603050405020304" pitchFamily="18" charset="0"/>
                <a:cs typeface="Times New Roman" panose="02020603050405020304" pitchFamily="18" charset="0"/>
              </a:rPr>
              <a:t>Purpose of Study</a:t>
            </a:r>
          </a:p>
          <a:p>
            <a:pPr indent="457200">
              <a:lnSpc>
                <a:spcPct val="150000"/>
              </a:lnSpc>
              <a:spcAft>
                <a:spcPts val="800"/>
              </a:spcAft>
            </a:pPr>
            <a:r>
              <a:rPr lang="en-US" sz="4000" dirty="0">
                <a:latin typeface="Times New Roman" panose="02020603050405020304" pitchFamily="18" charset="0"/>
                <a:ea typeface="Calibri" panose="020F0502020204030204" pitchFamily="34" charset="0"/>
                <a:cs typeface="Times New Roman" panose="02020603050405020304" pitchFamily="18" charset="0"/>
              </a:rPr>
              <a:t>The study is aiming to determine whether there is a difference in listening to music as a methods of controlling stress based on gender, the relationship between listening to music and crying as well as the association between gender and type of employment.</a:t>
            </a:r>
            <a:endParaRPr lang="en-KE" sz="4000" dirty="0">
              <a:latin typeface="Times New Roman" panose="02020603050405020304" pitchFamily="18" charset="0"/>
              <a:ea typeface="Calibri" panose="020F0502020204030204" pitchFamily="34" charset="0"/>
              <a:cs typeface="Times New Roman" panose="02020603050405020304" pitchFamily="18" charset="0"/>
            </a:endParaRPr>
          </a:p>
          <a:p>
            <a:endParaRPr lang="en-US" sz="4000" dirty="0">
              <a:latin typeface="Times New Roman" panose="02020603050405020304" pitchFamily="18" charset="0"/>
              <a:cs typeface="Times New Roman" panose="02020603050405020304" pitchFamily="18" charset="0"/>
            </a:endParaRPr>
          </a:p>
          <a:p>
            <a:pPr indent="457200" algn="just">
              <a:spcAft>
                <a:spcPts val="800"/>
              </a:spcAft>
            </a:pPr>
            <a:endParaRPr lang="en-US" sz="3600" dirty="0">
              <a:latin typeface="Times New Roman" panose="02020603050405020304" pitchFamily="18" charset="0"/>
              <a:ea typeface="Calibri" panose="020F0502020204030204" pitchFamily="34" charset="0"/>
              <a:cs typeface="Times New Roman" panose="02020603050405020304" pitchFamily="18" charset="0"/>
            </a:endParaRPr>
          </a:p>
          <a:p>
            <a:pPr indent="457200" algn="just">
              <a:spcAft>
                <a:spcPts val="800"/>
              </a:spcAft>
            </a:pPr>
            <a:r>
              <a:rPr lang="en-US" sz="3600" dirty="0">
                <a:latin typeface="Times New Roman" panose="02020603050405020304" pitchFamily="18" charset="0"/>
                <a:ea typeface="Calibri" panose="020F0502020204030204" pitchFamily="34" charset="0"/>
                <a:cs typeface="Times New Roman" panose="02020603050405020304" pitchFamily="18" charset="0"/>
              </a:rPr>
              <a:t>The study included a sample size of 13.  The data also shows that 9 (69.2%) of the participants were female, while 4 (30.8%) of the participants were male. The study included an online survey which was important and helped obtain unbiased responses. The data was collected through an online survey developed and shared through Qualtrics. </a:t>
            </a:r>
            <a:endParaRPr lang="en-KE" sz="3600" dirty="0">
              <a:latin typeface="Times New Roman" panose="02020603050405020304" pitchFamily="18" charset="0"/>
              <a:ea typeface="Calibri" panose="020F0502020204030204" pitchFamily="34" charset="0"/>
              <a:cs typeface="Times New Roman" panose="02020603050405020304" pitchFamily="18" charset="0"/>
            </a:endParaRPr>
          </a:p>
          <a:p>
            <a:pPr indent="457200" algn="just">
              <a:spcAft>
                <a:spcPts val="800"/>
              </a:spcAft>
            </a:pPr>
            <a:r>
              <a:rPr lang="en-US" sz="3600" dirty="0">
                <a:latin typeface="Times New Roman" panose="02020603050405020304" pitchFamily="18" charset="0"/>
                <a:ea typeface="Calibri" panose="020F0502020204030204" pitchFamily="34" charset="0"/>
                <a:cs typeface="Times New Roman" panose="02020603050405020304" pitchFamily="18" charset="0"/>
              </a:rPr>
              <a:t>To obtain accurate results based on the identified hypothesis,  the study included three inferential analyses, Chi-square test for association, correlation and analysis of variance. </a:t>
            </a:r>
            <a:endParaRPr lang="en-US" sz="5400" b="1" dirty="0">
              <a:latin typeface="Times New Roman" panose="02020603050405020304" pitchFamily="18" charset="0"/>
              <a:cs typeface="Times New Roman" panose="02020603050405020304" pitchFamily="18" charset="0"/>
            </a:endParaRPr>
          </a:p>
          <a:p>
            <a:pPr marL="571500" indent="-571500">
              <a:buFont typeface="Wingdings" panose="05000000000000000000" pitchFamily="2" charset="2"/>
              <a:buChar char="Ø"/>
            </a:pPr>
            <a:r>
              <a:rPr lang="en-US" sz="4000" b="1" dirty="0">
                <a:latin typeface="Times New Roman" panose="02020603050405020304" pitchFamily="18" charset="0"/>
                <a:cs typeface="Times New Roman" panose="02020603050405020304" pitchFamily="18" charset="0"/>
              </a:rPr>
              <a:t>Hypotheses</a:t>
            </a:r>
          </a:p>
          <a:p>
            <a:pPr algn="just">
              <a:spcAft>
                <a:spcPts val="800"/>
              </a:spcAft>
            </a:pPr>
            <a:r>
              <a:rPr lang="en-US" sz="4000" dirty="0">
                <a:latin typeface="Times New Roman" panose="02020603050405020304" pitchFamily="18" charset="0"/>
                <a:ea typeface="Calibri" panose="020F0502020204030204" pitchFamily="34" charset="0"/>
                <a:cs typeface="Times New Roman" panose="02020603050405020304" pitchFamily="18" charset="0"/>
              </a:rPr>
              <a:t>Ho1: There is no significant difference in listening to music when stressed based on gender </a:t>
            </a:r>
            <a:endParaRPr lang="en-KE" sz="4000" dirty="0">
              <a:latin typeface="Times New Roman" panose="02020603050405020304" pitchFamily="18" charset="0"/>
              <a:ea typeface="Calibri" panose="020F0502020204030204" pitchFamily="34" charset="0"/>
              <a:cs typeface="Times New Roman" panose="02020603050405020304" pitchFamily="18" charset="0"/>
            </a:endParaRPr>
          </a:p>
          <a:p>
            <a:pPr algn="just">
              <a:spcAft>
                <a:spcPts val="800"/>
              </a:spcAft>
            </a:pPr>
            <a:r>
              <a:rPr lang="en-US" sz="4000" dirty="0">
                <a:latin typeface="Times New Roman" panose="02020603050405020304" pitchFamily="18" charset="0"/>
                <a:ea typeface="Calibri" panose="020F0502020204030204" pitchFamily="34" charset="0"/>
                <a:cs typeface="Times New Roman" panose="02020603050405020304" pitchFamily="18" charset="0"/>
              </a:rPr>
              <a:t>Ho2: There is no association between gender and type of employment </a:t>
            </a:r>
            <a:endParaRPr lang="en-KE" sz="4000" dirty="0">
              <a:latin typeface="Times New Roman" panose="02020603050405020304" pitchFamily="18" charset="0"/>
              <a:ea typeface="Calibri" panose="020F0502020204030204" pitchFamily="34" charset="0"/>
              <a:cs typeface="Times New Roman" panose="02020603050405020304" pitchFamily="18" charset="0"/>
            </a:endParaRPr>
          </a:p>
          <a:p>
            <a:pPr algn="just">
              <a:spcAft>
                <a:spcPts val="800"/>
              </a:spcAft>
            </a:pPr>
            <a:r>
              <a:rPr lang="en-US" sz="4000" dirty="0">
                <a:latin typeface="Times New Roman" panose="02020603050405020304" pitchFamily="18" charset="0"/>
                <a:ea typeface="Calibri" panose="020F0502020204030204" pitchFamily="34" charset="0"/>
                <a:cs typeface="Times New Roman" panose="02020603050405020304" pitchFamily="18" charset="0"/>
              </a:rPr>
              <a:t>Ho3: There is no relationship between listening to music and crying </a:t>
            </a:r>
            <a:endParaRPr lang="en-KE" sz="4000" dirty="0">
              <a:latin typeface="Times New Roman" panose="02020603050405020304" pitchFamily="18" charset="0"/>
              <a:ea typeface="Calibri" panose="020F0502020204030204" pitchFamily="34" charset="0"/>
              <a:cs typeface="Times New Roman" panose="02020603050405020304" pitchFamily="18" charset="0"/>
            </a:endParaRPr>
          </a:p>
          <a:p>
            <a:pPr marL="571500" indent="-571500">
              <a:buFont typeface="Wingdings" panose="05000000000000000000" pitchFamily="2" charset="2"/>
              <a:buChar char="Ø"/>
            </a:pPr>
            <a:endParaRPr lang="en-US" sz="5400" b="1" dirty="0">
              <a:latin typeface="Times New Roman" panose="02020603050405020304" pitchFamily="18" charset="0"/>
              <a:cs typeface="Times New Roman" panose="02020603050405020304" pitchFamily="18" charset="0"/>
            </a:endParaRPr>
          </a:p>
        </p:txBody>
      </p:sp>
      <p:sp>
        <p:nvSpPr>
          <p:cNvPr id="1048587" name="TextBox 4"/>
          <p:cNvSpPr txBox="1"/>
          <p:nvPr/>
        </p:nvSpPr>
        <p:spPr>
          <a:xfrm>
            <a:off x="10972800" y="457200"/>
            <a:ext cx="22098000" cy="6060440"/>
          </a:xfrm>
          <a:prstGeom prst="rect">
            <a:avLst/>
          </a:prstGeom>
          <a:noFill/>
        </p:spPr>
        <p:txBody>
          <a:bodyPr wrap="square" rtlCol="0">
            <a:spAutoFit/>
          </a:bodyPr>
          <a:lstStyle/>
          <a:p>
            <a:pPr algn="ctr"/>
            <a:r>
              <a:rPr lang="en-US" sz="20000" b="1" dirty="0">
                <a:latin typeface="Times New Roman" panose="02020603050405020304" pitchFamily="18" charset="0"/>
                <a:cs typeface="Times New Roman" panose="02020603050405020304" pitchFamily="18" charset="0"/>
              </a:rPr>
              <a:t>Stress Relievers in College Students</a:t>
            </a:r>
            <a:endParaRPr lang="en-US" sz="20000" dirty="0">
              <a:latin typeface="Times New Roman" panose="02020603050405020304" pitchFamily="18" charset="0"/>
              <a:cs typeface="Times New Roman" panose="02020603050405020304" pitchFamily="18" charset="0"/>
            </a:endParaRPr>
          </a:p>
        </p:txBody>
      </p:sp>
      <p:sp>
        <p:nvSpPr>
          <p:cNvPr id="1048588" name="Rectangle 6"/>
          <p:cNvSpPr/>
          <p:nvPr/>
        </p:nvSpPr>
        <p:spPr>
          <a:xfrm>
            <a:off x="1752600" y="3487420"/>
            <a:ext cx="8001000" cy="1097280"/>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sz="7200" b="1" dirty="0">
                <a:latin typeface="Times New Roman" panose="02020603050405020304" pitchFamily="18" charset="0"/>
                <a:cs typeface="Times New Roman" panose="02020603050405020304" pitchFamily="18" charset="0"/>
              </a:rPr>
              <a:t>Introduction</a:t>
            </a:r>
            <a:r>
              <a:rPr lang="en-US" b="1" dirty="0">
                <a:latin typeface="Times New Roman" panose="02020603050405020304" pitchFamily="18" charset="0"/>
                <a:cs typeface="Times New Roman" panose="02020603050405020304" pitchFamily="18" charset="0"/>
              </a:rPr>
              <a:t> </a:t>
            </a:r>
          </a:p>
        </p:txBody>
      </p:sp>
      <p:sp>
        <p:nvSpPr>
          <p:cNvPr id="1048590" name="TextBox 11"/>
          <p:cNvSpPr txBox="1"/>
          <p:nvPr/>
        </p:nvSpPr>
        <p:spPr>
          <a:xfrm>
            <a:off x="12725400" y="9659948"/>
            <a:ext cx="12115800" cy="18479098"/>
          </a:xfrm>
          <a:prstGeom prst="rect">
            <a:avLst/>
          </a:prstGeom>
          <a:noFill/>
        </p:spPr>
        <p:txBody>
          <a:bodyPr wrap="square" rtlCol="0">
            <a:spAutoFit/>
          </a:bodyPr>
          <a:lstStyle/>
          <a:p>
            <a:pPr marL="571500" indent="-571500">
              <a:lnSpc>
                <a:spcPct val="150000"/>
              </a:lnSpc>
              <a:buFont typeface="Wingdings" panose="05000000000000000000" pitchFamily="2" charset="2"/>
              <a:buChar char="Ø"/>
            </a:pPr>
            <a:r>
              <a:rPr lang="en-US" sz="5400" b="1" dirty="0">
                <a:latin typeface="Times New Roman" panose="02020603050405020304" pitchFamily="18" charset="0"/>
                <a:cs typeface="Times New Roman" panose="02020603050405020304" pitchFamily="18" charset="0"/>
              </a:rPr>
              <a:t>Report of Hypothesis Tests</a:t>
            </a:r>
          </a:p>
          <a:p>
            <a:pPr marL="742950" indent="-742950" algn="just">
              <a:lnSpc>
                <a:spcPct val="150000"/>
              </a:lnSpc>
              <a:spcAft>
                <a:spcPts val="800"/>
              </a:spcAft>
              <a:buAutoNum type="arabicPeriod"/>
            </a:pPr>
            <a:r>
              <a:rPr lang="en-US" sz="4000" dirty="0">
                <a:latin typeface="Times New Roman" panose="02020603050405020304" pitchFamily="18" charset="0"/>
                <a:ea typeface="Calibri" panose="020F0502020204030204" pitchFamily="34" charset="0"/>
                <a:cs typeface="Times New Roman" panose="02020603050405020304" pitchFamily="18" charset="0"/>
              </a:rPr>
              <a:t>The analysis shows that the p-value = 0.702, hence we fail to reject the null hypothesis and conclude that there is no significant difference in listening to music as a method of controlling stress.</a:t>
            </a:r>
          </a:p>
          <a:p>
            <a:pPr marL="742950" indent="-742950" algn="just">
              <a:lnSpc>
                <a:spcPct val="150000"/>
              </a:lnSpc>
              <a:spcAft>
                <a:spcPts val="800"/>
              </a:spcAft>
              <a:buFontTx/>
              <a:buAutoNum type="arabicPeriod"/>
            </a:pPr>
            <a:r>
              <a:rPr lang="en-US" sz="4000" dirty="0">
                <a:latin typeface="Times New Roman" panose="02020603050405020304" pitchFamily="18" charset="0"/>
                <a:cs typeface="Times New Roman" panose="02020603050405020304" pitchFamily="18" charset="0"/>
              </a:rPr>
              <a:t>The analysis identifies that there is no statistically significant association between gender and type of employment. X</a:t>
            </a:r>
            <a:r>
              <a:rPr lang="en-US" sz="4000" baseline="30000" dirty="0">
                <a:latin typeface="Times New Roman" panose="02020603050405020304" pitchFamily="18" charset="0"/>
                <a:cs typeface="Times New Roman" panose="02020603050405020304" pitchFamily="18" charset="0"/>
              </a:rPr>
              <a:t>2</a:t>
            </a:r>
            <a:r>
              <a:rPr lang="en-US" sz="4000" dirty="0">
                <a:latin typeface="Times New Roman" panose="02020603050405020304" pitchFamily="18" charset="0"/>
                <a:cs typeface="Times New Roman" panose="02020603050405020304" pitchFamily="18" charset="0"/>
              </a:rPr>
              <a:t>(1) = 2.829, p = 0.243, p&gt;0.05. This means that different aspects can be included in the analysis in making an accurate determination.</a:t>
            </a:r>
            <a:endParaRPr lang="en-KE" sz="4000" dirty="0">
              <a:latin typeface="Times New Roman" panose="02020603050405020304" pitchFamily="18" charset="0"/>
              <a:cs typeface="Times New Roman" panose="02020603050405020304" pitchFamily="18" charset="0"/>
            </a:endParaRPr>
          </a:p>
          <a:p>
            <a:pPr marL="742950" indent="-742950" algn="just">
              <a:lnSpc>
                <a:spcPct val="150000"/>
              </a:lnSpc>
              <a:spcAft>
                <a:spcPts val="800"/>
              </a:spcAft>
              <a:buAutoNum type="arabicPeriod"/>
            </a:pPr>
            <a:r>
              <a:rPr lang="en-US" sz="4000" dirty="0">
                <a:latin typeface="Times New Roman" panose="02020603050405020304" pitchFamily="18" charset="0"/>
                <a:ea typeface="Calibri" panose="020F0502020204030204" pitchFamily="34" charset="0"/>
                <a:cs typeface="Times New Roman" panose="02020603050405020304" pitchFamily="18" charset="0"/>
              </a:rPr>
              <a:t>There is a negative weak correlation (r = -0.63)between the level of crying and listening to music (p=0.838, p&gt;0.05).</a:t>
            </a:r>
            <a:endParaRPr lang="en-KE" sz="4000" dirty="0">
              <a:latin typeface="Times New Roman" panose="02020603050405020304" pitchFamily="18" charset="0"/>
              <a:ea typeface="Calibri" panose="020F0502020204030204" pitchFamily="34" charset="0"/>
              <a:cs typeface="Times New Roman" panose="02020603050405020304" pitchFamily="18" charset="0"/>
            </a:endParaRPr>
          </a:p>
          <a:p>
            <a:pPr marL="571500" indent="-571500">
              <a:lnSpc>
                <a:spcPct val="150000"/>
              </a:lnSpc>
              <a:buFont typeface="Wingdings" panose="05000000000000000000" pitchFamily="2" charset="2"/>
              <a:buChar char="Ø"/>
            </a:pPr>
            <a:r>
              <a:rPr lang="en-US" sz="4000" dirty="0">
                <a:latin typeface="Times New Roman" panose="02020603050405020304" pitchFamily="18" charset="0"/>
                <a:cs typeface="Times New Roman" panose="02020603050405020304" pitchFamily="18" charset="0"/>
              </a:rPr>
              <a:t> </a:t>
            </a:r>
            <a:r>
              <a:rPr lang="en-US" sz="5400" b="1" dirty="0">
                <a:latin typeface="Times New Roman" panose="02020603050405020304" pitchFamily="18" charset="0"/>
                <a:cs typeface="Times New Roman" panose="02020603050405020304" pitchFamily="18" charset="0"/>
              </a:rPr>
              <a:t>Interpret the Results</a:t>
            </a:r>
          </a:p>
          <a:p>
            <a:pPr>
              <a:lnSpc>
                <a:spcPct val="150000"/>
              </a:lnSpc>
            </a:pPr>
            <a:r>
              <a:rPr lang="en-US" sz="4000" dirty="0">
                <a:latin typeface="Times New Roman" panose="02020603050405020304" pitchFamily="18" charset="0"/>
                <a:cs typeface="Times New Roman" panose="02020603050405020304" pitchFamily="18" charset="0"/>
              </a:rPr>
              <a:t>The analysis shows that there is no significant difference between the variables included as well as no association. The correlation has also showed that there is a weak negative relationship between the level of crying and listening to music in managing stress.</a:t>
            </a:r>
          </a:p>
        </p:txBody>
      </p:sp>
      <p:sp>
        <p:nvSpPr>
          <p:cNvPr id="1048591" name="Rectangle 19"/>
          <p:cNvSpPr/>
          <p:nvPr/>
        </p:nvSpPr>
        <p:spPr>
          <a:xfrm>
            <a:off x="29397960" y="28575000"/>
            <a:ext cx="7543800" cy="1097280"/>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sz="7200" b="1" dirty="0">
                <a:latin typeface="Times New Roman" panose="02020603050405020304" pitchFamily="18" charset="0"/>
                <a:cs typeface="Times New Roman" panose="02020603050405020304" pitchFamily="18" charset="0"/>
              </a:rPr>
              <a:t>Reference </a:t>
            </a:r>
          </a:p>
        </p:txBody>
      </p:sp>
      <p:sp>
        <p:nvSpPr>
          <p:cNvPr id="1048592" name="TextBox 20"/>
          <p:cNvSpPr txBox="1"/>
          <p:nvPr/>
        </p:nvSpPr>
        <p:spPr>
          <a:xfrm>
            <a:off x="23195280" y="29672280"/>
            <a:ext cx="19751040" cy="3108543"/>
          </a:xfrm>
          <a:prstGeom prst="rect">
            <a:avLst/>
          </a:prstGeom>
          <a:noFill/>
        </p:spPr>
        <p:txBody>
          <a:bodyPr wrap="square" rtlCol="0">
            <a:spAutoFit/>
          </a:bodyPr>
          <a:lstStyle/>
          <a:p>
            <a:r>
              <a:rPr lang="en-KE" sz="2800" dirty="0"/>
              <a:t>Beck, B. D., Hansen, Å. M., &amp; Gold, C. (2015). Coping with work-related stress through Guided Imagery and Music (GIM): Randomized controlled trial. </a:t>
            </a:r>
            <a:r>
              <a:rPr lang="en-KE" sz="2800" i="1" dirty="0"/>
              <a:t>Journal of music therapy</a:t>
            </a:r>
            <a:r>
              <a:rPr lang="en-KE" sz="2800" dirty="0"/>
              <a:t>, </a:t>
            </a:r>
            <a:r>
              <a:rPr lang="en-KE" sz="2800" i="1" dirty="0"/>
              <a:t>52</a:t>
            </a:r>
            <a:r>
              <a:rPr lang="en-KE" sz="2800" dirty="0"/>
              <a:t>(3), 323-352.</a:t>
            </a:r>
          </a:p>
          <a:p>
            <a:r>
              <a:rPr lang="en-KE" sz="2800" dirty="0"/>
              <a:t>Singh, D., </a:t>
            </a:r>
            <a:r>
              <a:rPr lang="en-KE" sz="2800" dirty="0" err="1"/>
              <a:t>Samadi</a:t>
            </a:r>
            <a:r>
              <a:rPr lang="en-KE" sz="2800" dirty="0"/>
              <a:t>, F., Jaiswal, J. N., &amp; Tripathi, A. M. (2014). Stress reduction through audio distraction in anxious </a:t>
            </a:r>
            <a:r>
              <a:rPr lang="en-KE" sz="2800" dirty="0" err="1"/>
              <a:t>pediatric</a:t>
            </a:r>
            <a:r>
              <a:rPr lang="en-KE" sz="2800" dirty="0"/>
              <a:t> dental patients: an adjunctive clinical study. </a:t>
            </a:r>
            <a:r>
              <a:rPr lang="en-KE" sz="2800" i="1" dirty="0"/>
              <a:t>International journal of clinical </a:t>
            </a:r>
            <a:r>
              <a:rPr lang="en-KE" sz="2800" i="1" dirty="0" err="1"/>
              <a:t>pediatric</a:t>
            </a:r>
            <a:r>
              <a:rPr lang="en-KE" sz="2800" i="1" dirty="0"/>
              <a:t> dentistry</a:t>
            </a:r>
            <a:r>
              <a:rPr lang="en-KE" sz="2800" dirty="0"/>
              <a:t>, </a:t>
            </a:r>
            <a:r>
              <a:rPr lang="en-KE" sz="2800" i="1" dirty="0"/>
              <a:t>7</a:t>
            </a:r>
            <a:r>
              <a:rPr lang="en-KE" sz="2800" dirty="0"/>
              <a:t>(3), 149.</a:t>
            </a:r>
          </a:p>
          <a:p>
            <a:r>
              <a:rPr lang="en-KE" sz="2800" dirty="0"/>
              <a:t>Swain, J. E., Ho, S. S., Rosenblum, K. L., </a:t>
            </a:r>
            <a:r>
              <a:rPr lang="en-KE" sz="2800" dirty="0" err="1"/>
              <a:t>Morelen</a:t>
            </a:r>
            <a:r>
              <a:rPr lang="en-KE" sz="2800" dirty="0"/>
              <a:t>, D., Dayton, C. J., &amp; </a:t>
            </a:r>
            <a:r>
              <a:rPr lang="en-KE" sz="2800" dirty="0" err="1"/>
              <a:t>Muzik</a:t>
            </a:r>
            <a:r>
              <a:rPr lang="en-KE" sz="2800" dirty="0"/>
              <a:t>, M. (2017). Parent–child intervention decreases stress and increases maternal brain activity and connectivity during own baby-cry: An exploratory study. </a:t>
            </a:r>
            <a:r>
              <a:rPr lang="en-KE" sz="2800" i="1" dirty="0"/>
              <a:t>Development and Psychopathology</a:t>
            </a:r>
            <a:r>
              <a:rPr lang="en-KE" sz="2800" dirty="0"/>
              <a:t>, </a:t>
            </a:r>
            <a:r>
              <a:rPr lang="en-KE" sz="2800" i="1" dirty="0"/>
              <a:t>29</a:t>
            </a:r>
            <a:r>
              <a:rPr lang="en-KE" sz="2800" dirty="0"/>
              <a:t>(2), 535-553.</a:t>
            </a:r>
          </a:p>
        </p:txBody>
      </p:sp>
      <p:pic>
        <p:nvPicPr>
          <p:cNvPr id="2" name="Picture 1">
            <a:extLst>
              <a:ext uri="{FF2B5EF4-FFF2-40B4-BE49-F238E27FC236}">
                <a16:creationId xmlns:a16="http://schemas.microsoft.com/office/drawing/2014/main" id="{239655A9-3B2A-47CB-B512-1104E1A555A9}"/>
              </a:ext>
            </a:extLst>
          </p:cNvPr>
          <p:cNvPicPr>
            <a:picLocks noChangeAspect="1"/>
          </p:cNvPicPr>
          <p:nvPr/>
        </p:nvPicPr>
        <p:blipFill>
          <a:blip r:embed="rId2"/>
          <a:stretch>
            <a:fillRect/>
          </a:stretch>
        </p:blipFill>
        <p:spPr>
          <a:xfrm>
            <a:off x="26089212" y="22503722"/>
            <a:ext cx="17344788" cy="6071278"/>
          </a:xfrm>
          <a:prstGeom prst="rect">
            <a:avLst/>
          </a:prstGeom>
        </p:spPr>
      </p:pic>
      <p:pic>
        <p:nvPicPr>
          <p:cNvPr id="3" name="Picture 2">
            <a:extLst>
              <a:ext uri="{FF2B5EF4-FFF2-40B4-BE49-F238E27FC236}">
                <a16:creationId xmlns:a16="http://schemas.microsoft.com/office/drawing/2014/main" id="{85078203-FCC4-4031-BCD2-65A2E121C59B}"/>
              </a:ext>
            </a:extLst>
          </p:cNvPr>
          <p:cNvPicPr>
            <a:picLocks noChangeAspect="1"/>
          </p:cNvPicPr>
          <p:nvPr/>
        </p:nvPicPr>
        <p:blipFill rotWithShape="1">
          <a:blip r:embed="rId3"/>
          <a:srcRect r="8671"/>
          <a:stretch/>
        </p:blipFill>
        <p:spPr>
          <a:xfrm>
            <a:off x="26089212" y="8989060"/>
            <a:ext cx="17344788" cy="6403340"/>
          </a:xfrm>
          <a:prstGeom prst="rect">
            <a:avLst/>
          </a:prstGeom>
        </p:spPr>
      </p:pic>
      <p:pic>
        <p:nvPicPr>
          <p:cNvPr id="4" name="Picture 3">
            <a:extLst>
              <a:ext uri="{FF2B5EF4-FFF2-40B4-BE49-F238E27FC236}">
                <a16:creationId xmlns:a16="http://schemas.microsoft.com/office/drawing/2014/main" id="{B14C0AC9-9B56-4331-AE44-94BBF58CC426}"/>
              </a:ext>
            </a:extLst>
          </p:cNvPr>
          <p:cNvPicPr>
            <a:picLocks noChangeAspect="1"/>
          </p:cNvPicPr>
          <p:nvPr/>
        </p:nvPicPr>
        <p:blipFill rotWithShape="1">
          <a:blip r:embed="rId4"/>
          <a:srcRect r="32326"/>
          <a:stretch/>
        </p:blipFill>
        <p:spPr>
          <a:xfrm>
            <a:off x="26089212" y="16311880"/>
            <a:ext cx="17801988" cy="6403340"/>
          </a:xfrm>
          <a:prstGeom prst="rect">
            <a:avLst/>
          </a:prstGeom>
        </p:spPr>
      </p:pic>
    </p:spTree>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Facet</Template>
  <TotalTime>37</TotalTime>
  <Words>590</Words>
  <Application>Microsoft Office PowerPoint</Application>
  <PresentationFormat>Custom</PresentationFormat>
  <Paragraphs>28</Paragraphs>
  <Slides>1</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vt:i4>
      </vt:variant>
    </vt:vector>
  </HeadingPairs>
  <TitlesOfParts>
    <vt:vector size="8" baseType="lpstr">
      <vt:lpstr>Arial</vt:lpstr>
      <vt:lpstr>Calibri</vt:lpstr>
      <vt:lpstr>Times New Roman</vt:lpstr>
      <vt:lpstr>Trebuchet MS</vt:lpstr>
      <vt:lpstr>Wingdings</vt:lpstr>
      <vt:lpstr>Wingdings 3</vt:lpstr>
      <vt:lpstr>Facet</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raphael wambua</dc:creator>
  <cp:lastModifiedBy>user</cp:lastModifiedBy>
  <cp:revision>6</cp:revision>
  <dcterms:created xsi:type="dcterms:W3CDTF">2019-12-19T02:18:26Z</dcterms:created>
  <dcterms:modified xsi:type="dcterms:W3CDTF">2019-12-20T21:04:54Z</dcterms:modified>
</cp:coreProperties>
</file>